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p:sldMasterIdLst>
    <p:sldMasterId id="2147483648" r:id="rId5"/>
    <p:sldMasterId id="214748365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797675" cy="9928225"/>
  <p:embeddedFontLst>
    <p:embeddedFont>
      <p:font typeface="Noto Sans"/>
      <p:regular r:id="rId28"/>
      <p:bold r:id="rId29"/>
      <p:italic r:id="rId30"/>
      <p:boldItalic r:id="rId31"/>
    </p:embeddedFont>
    <p:embeddedFont>
      <p:font typeface="Jua"/>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joZ37/Iz5mgmi2WHESQXN8yeMGV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이정흔"/>
  <p:cmAuthor clrIdx="1" id="1" initials="" lastIdx="1" name="MinGyu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E82ECC-32CE-4988-812E-DEDF64131A37}">
  <a:tblStyle styleId="{6EE82ECC-32CE-4988-812E-DEDF64131A3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D4DC108-E6D2-429A-9B1C-A6BC57A97BF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NotoSans-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NotoSans-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otoSans-boldItalic.fntdata"/><Relationship Id="rId30" Type="http://schemas.openxmlformats.org/officeDocument/2006/relationships/font" Target="fonts/NotoSans-italic.fntdata"/><Relationship Id="rId11" Type="http://schemas.openxmlformats.org/officeDocument/2006/relationships/slide" Target="slides/slide4.xml"/><Relationship Id="rId33" Type="http://customschemas.google.com/relationships/presentationmetadata" Target="metadata"/><Relationship Id="rId10" Type="http://schemas.openxmlformats.org/officeDocument/2006/relationships/slide" Target="slides/slide3.xml"/><Relationship Id="rId32" Type="http://schemas.openxmlformats.org/officeDocument/2006/relationships/font" Target="fonts/Jua-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23T00:45:34.227">
    <p:pos x="6000" y="0"/>
    <p:text>달력 하나를 12월로 바꿔주세요</p:text>
    <p:extLst>
      <p:ext uri="{C676402C-5697-4E1C-873F-D02D1690AC5C}">
        <p15:threadingInfo timeZoneBias="0"/>
      </p:ext>
      <p:ext uri="http://customooxmlschemas.google.com/">
        <go:slidesCustomData xmlns:go="http://customooxmlschemas.google.com/" commentPostId="AAAA_vdI5CI"/>
      </p:ext>
    </p:extLst>
  </p:cm>
  <p:cm authorId="1" idx="1" dt="2023-11-23T00:37:53.489">
    <p:pos x="6000" y="0"/>
    <p:text>변경완료</p:text>
    <p:extLst>
      <p:ext uri="{C676402C-5697-4E1C-873F-D02D1690AC5C}">
        <p15:threadingInfo timeZoneBias="0">
          <p15:parentCm authorId="0" idx="1"/>
        </p15:threadingInfo>
      </p:ext>
      <p:ext uri="http://customooxmlschemas.google.com/">
        <go:slidesCustomData xmlns:go="http://customooxmlschemas.google.com/" commentPostId="AAAA9qWRuUc"/>
      </p:ext>
    </p:extLst>
  </p:cm>
  <p:cm authorId="0" idx="2" dt="2023-11-23T00:45:34.227">
    <p:pos x="6000" y="0"/>
    <p:text>멋져용 굿굿</p:text>
    <p:extLst>
      <p:ext uri="{C676402C-5697-4E1C-873F-D02D1690AC5C}">
        <p15:threadingInfo timeZoneBias="0">
          <p15:parentCm authorId="0" idx="1"/>
        </p15:threadingInfo>
      </p:ext>
      <p:ext uri="http://customooxmlschemas.google.com/">
        <go:slidesCustomData xmlns:go="http://customooxmlschemas.google.com/" commentPostId="AAAA9qWRuUg"/>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2-18T01:59:55.903">
    <p:pos x="6000" y="0"/>
    <p:text>노란색톤다운좀 아님 다른 컬러로 그리고 2번 3번 넘버링 다 겹치니까 기능별로 넘버링 해주세요</p:text>
    <p:extLst>
      <p:ext uri="{C676402C-5697-4E1C-873F-D02D1690AC5C}">
        <p15:threadingInfo timeZoneBias="0"/>
      </p:ext>
      <p:ext uri="http://customooxmlschemas.google.com/">
        <go:slidesCustomData xmlns:go="http://customooxmlschemas.google.com/" commentPostId="AAABChz8Hc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1"/>
            <a:ext cx="2944813" cy="495379"/>
          </a:xfrm>
          <a:prstGeom prst="rect">
            <a:avLst/>
          </a:prstGeom>
          <a:noFill/>
          <a:ln>
            <a:noFill/>
          </a:ln>
        </p:spPr>
        <p:txBody>
          <a:bodyPr anchorCtr="0" anchor="t" bIns="47775" lIns="95575" spcFirstLastPara="1" rIns="95575" wrap="square" tIns="47775">
            <a:noAutofit/>
          </a:bodyPr>
          <a:lstStyle>
            <a:lvl1pPr lvl="0" marR="0" rtl="0" algn="l">
              <a:lnSpc>
                <a:spcPct val="100000"/>
              </a:lnSpc>
              <a:spcBef>
                <a:spcPts val="650"/>
              </a:spcBef>
              <a:spcAft>
                <a:spcPts val="0"/>
              </a:spcAft>
              <a:buClr>
                <a:srgbClr val="000000"/>
              </a:buClr>
              <a:buSzPts val="1400"/>
              <a:buFont typeface="Arial"/>
              <a:buNone/>
              <a:defRPr b="0" i="0" sz="13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52865" y="1"/>
            <a:ext cx="2944812" cy="495379"/>
          </a:xfrm>
          <a:prstGeom prst="rect">
            <a:avLst/>
          </a:prstGeom>
          <a:noFill/>
          <a:ln>
            <a:noFill/>
          </a:ln>
        </p:spPr>
        <p:txBody>
          <a:bodyPr anchorCtr="0" anchor="t" bIns="47775" lIns="95575" spcFirstLastPara="1" rIns="95575" wrap="square" tIns="47775">
            <a:noAutofit/>
          </a:bodyPr>
          <a:lstStyle>
            <a:lvl1pPr lvl="0" marR="0" rtl="0" algn="r">
              <a:lnSpc>
                <a:spcPct val="100000"/>
              </a:lnSpc>
              <a:spcBef>
                <a:spcPts val="650"/>
              </a:spcBef>
              <a:spcAft>
                <a:spcPts val="0"/>
              </a:spcAft>
              <a:buClr>
                <a:srgbClr val="000000"/>
              </a:buClr>
              <a:buSzPts val="1400"/>
              <a:buFont typeface="Arial"/>
              <a:buNone/>
              <a:defRPr b="0" i="0" sz="13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2075" y="742950"/>
            <a:ext cx="6613525" cy="372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06464" y="4715632"/>
            <a:ext cx="4984750" cy="4467939"/>
          </a:xfrm>
          <a:prstGeom prst="rect">
            <a:avLst/>
          </a:prstGeom>
          <a:noFill/>
          <a:ln>
            <a:noFill/>
          </a:ln>
        </p:spPr>
        <p:txBody>
          <a:bodyPr anchorCtr="0" anchor="t" bIns="47775" lIns="95575" spcFirstLastPara="1" rIns="95575" wrap="square" tIns="47775">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2" y="9432847"/>
            <a:ext cx="2944813" cy="495379"/>
          </a:xfrm>
          <a:prstGeom prst="rect">
            <a:avLst/>
          </a:prstGeom>
          <a:noFill/>
          <a:ln>
            <a:noFill/>
          </a:ln>
        </p:spPr>
        <p:txBody>
          <a:bodyPr anchorCtr="0" anchor="b" bIns="47775" lIns="95575" spcFirstLastPara="1" rIns="95575" wrap="square" tIns="47775">
            <a:noAutofit/>
          </a:bodyPr>
          <a:lstStyle>
            <a:lvl1pPr lvl="0" marR="0" rtl="0" algn="l">
              <a:lnSpc>
                <a:spcPct val="100000"/>
              </a:lnSpc>
              <a:spcBef>
                <a:spcPts val="650"/>
              </a:spcBef>
              <a:spcAft>
                <a:spcPts val="0"/>
              </a:spcAft>
              <a:buClr>
                <a:srgbClr val="000000"/>
              </a:buClr>
              <a:buSzPts val="1400"/>
              <a:buFont typeface="Arial"/>
              <a:buNone/>
              <a:defRPr b="0" i="0" sz="13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0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52865" y="9432847"/>
            <a:ext cx="2944812" cy="495379"/>
          </a:xfrm>
          <a:prstGeom prst="rect">
            <a:avLst/>
          </a:prstGeom>
          <a:noFill/>
          <a:ln>
            <a:noFill/>
          </a:ln>
        </p:spPr>
        <p:txBody>
          <a:bodyPr anchorCtr="0" anchor="b" bIns="47775" lIns="95575" spcFirstLastPara="1" rIns="95575" wrap="square" tIns="4777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dk1"/>
                </a:solidFill>
                <a:latin typeface="Times New Roman"/>
                <a:ea typeface="Times New Roman"/>
                <a:cs typeface="Times New Roman"/>
                <a:sym typeface="Times New Roman"/>
              </a:rPr>
              <a:t>‹#›</a:t>
            </a:fld>
            <a:endParaRPr b="0" i="0" sz="13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29da74aabff_0_581: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9" name="Google Shape;49;g29da74aabff_0_581: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50" name="Google Shape;50;g29da74aabff_0_581:notes"/>
          <p:cNvSpPr txBox="1"/>
          <p:nvPr>
            <p:ph idx="12" type="sldNum"/>
          </p:nvPr>
        </p:nvSpPr>
        <p:spPr>
          <a:xfrm>
            <a:off x="3852865" y="9432847"/>
            <a:ext cx="2944800" cy="495300"/>
          </a:xfrm>
          <a:prstGeom prst="rect">
            <a:avLst/>
          </a:prstGeom>
          <a:noFill/>
          <a:ln>
            <a:noFill/>
          </a:ln>
        </p:spPr>
        <p:txBody>
          <a:bodyPr anchorCtr="0" anchor="b" bIns="47775" lIns="95575" spcFirstLastPara="1" rIns="95575" wrap="square" tIns="477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txBox="1"/>
          <p:nvPr>
            <p:ph idx="1" type="body"/>
          </p:nvPr>
        </p:nvSpPr>
        <p:spPr>
          <a:xfrm>
            <a:off x="906464" y="4715632"/>
            <a:ext cx="4984750" cy="4467939"/>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181" name="Google Shape;181;p6:notes"/>
          <p:cNvSpPr/>
          <p:nvPr>
            <p:ph idx="2" type="sldImg"/>
          </p:nvPr>
        </p:nvSpPr>
        <p:spPr>
          <a:xfrm>
            <a:off x="92075" y="742950"/>
            <a:ext cx="6613525" cy="372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da74aabff_0_0: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251" name="Google Shape;251;g29da74aabff_0_0: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9da74aabff_4_56: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274" name="Google Shape;274;g29da74aabff_4_56: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20aa80c6c_3_134: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16" name="Google Shape;316;g2620aa80c6c_3_134: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317" name="Google Shape;317;g2620aa80c6c_3_134:notes"/>
          <p:cNvSpPr txBox="1"/>
          <p:nvPr>
            <p:ph idx="12" type="sldNum"/>
          </p:nvPr>
        </p:nvSpPr>
        <p:spPr>
          <a:xfrm>
            <a:off x="3852865" y="9432847"/>
            <a:ext cx="2944800" cy="495300"/>
          </a:xfrm>
          <a:prstGeom prst="rect">
            <a:avLst/>
          </a:prstGeom>
          <a:noFill/>
          <a:ln>
            <a:noFill/>
          </a:ln>
        </p:spPr>
        <p:txBody>
          <a:bodyPr anchorCtr="0" anchor="b" bIns="47775" lIns="95575" spcFirstLastPara="1" rIns="95575" wrap="square" tIns="477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6bf3b9649_0_9: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58" name="Google Shape;358;g2a6bf3b9649_0_9: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359" name="Google Shape;359;g2a6bf3b9649_0_9:notes"/>
          <p:cNvSpPr txBox="1"/>
          <p:nvPr>
            <p:ph idx="12" type="sldNum"/>
          </p:nvPr>
        </p:nvSpPr>
        <p:spPr>
          <a:xfrm>
            <a:off x="3852865" y="9432847"/>
            <a:ext cx="2944800" cy="495300"/>
          </a:xfrm>
          <a:prstGeom prst="rect">
            <a:avLst/>
          </a:prstGeom>
          <a:noFill/>
          <a:ln>
            <a:noFill/>
          </a:ln>
        </p:spPr>
        <p:txBody>
          <a:bodyPr anchorCtr="0" anchor="b" bIns="47775" lIns="95575" spcFirstLastPara="1" rIns="95575" wrap="square" tIns="477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9da74aabff_4_7: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376" name="Google Shape;376;g29da74aabff_4_7: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620aa80c6c_3_199: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06" name="Google Shape;406;g2620aa80c6c_3_199: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407" name="Google Shape;407;g2620aa80c6c_3_199:notes"/>
          <p:cNvSpPr txBox="1"/>
          <p:nvPr>
            <p:ph idx="12" type="sldNum"/>
          </p:nvPr>
        </p:nvSpPr>
        <p:spPr>
          <a:xfrm>
            <a:off x="3852865" y="9432847"/>
            <a:ext cx="2944800" cy="495300"/>
          </a:xfrm>
          <a:prstGeom prst="rect">
            <a:avLst/>
          </a:prstGeom>
          <a:noFill/>
          <a:ln>
            <a:noFill/>
          </a:ln>
        </p:spPr>
        <p:txBody>
          <a:bodyPr anchorCtr="0" anchor="b" bIns="47775" lIns="95575" spcFirstLastPara="1" rIns="95575" wrap="square" tIns="477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7d805f6bc_0_132: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a7d805f6bc_0_132:notes"/>
          <p:cNvSpPr txBox="1"/>
          <p:nvPr>
            <p:ph idx="1" type="body"/>
          </p:nvPr>
        </p:nvSpPr>
        <p:spPr>
          <a:xfrm>
            <a:off x="906464" y="4715632"/>
            <a:ext cx="4984800" cy="4467900"/>
          </a:xfrm>
          <a:prstGeom prst="rect">
            <a:avLst/>
          </a:prstGeom>
        </p:spPr>
        <p:txBody>
          <a:bodyPr anchorCtr="0" anchor="t" bIns="47775" lIns="95575" spcFirstLastPara="1" rIns="95575" wrap="square" tIns="47775">
            <a:noAutofit/>
          </a:bodyPr>
          <a:lstStyle/>
          <a:p>
            <a:pPr indent="0" lvl="0" marL="0" rtl="0" algn="l">
              <a:spcBef>
                <a:spcPts val="360"/>
              </a:spcBef>
              <a:spcAft>
                <a:spcPts val="0"/>
              </a:spcAft>
              <a:buNone/>
            </a:pPr>
            <a:r>
              <a:t/>
            </a:r>
            <a:endParaRPr/>
          </a:p>
        </p:txBody>
      </p:sp>
      <p:sp>
        <p:nvSpPr>
          <p:cNvPr id="446" name="Google Shape;446;g2a7d805f6bc_0_132:notes"/>
          <p:cNvSpPr txBox="1"/>
          <p:nvPr>
            <p:ph idx="12" type="sldNum"/>
          </p:nvPr>
        </p:nvSpPr>
        <p:spPr>
          <a:xfrm>
            <a:off x="3852865" y="9432847"/>
            <a:ext cx="2944800" cy="495300"/>
          </a:xfrm>
          <a:prstGeom prst="rect">
            <a:avLst/>
          </a:prstGeom>
        </p:spPr>
        <p:txBody>
          <a:bodyPr anchorCtr="0" anchor="b" bIns="47775" lIns="95575" spcFirstLastPara="1" rIns="95575" wrap="square" tIns="47775">
            <a:noAutofit/>
          </a:bodyPr>
          <a:lstStyle/>
          <a:p>
            <a:pPr indent="0" lvl="0" marL="0" rtl="0" algn="r">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a7d805f6bc_2_192: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483" name="Google Shape;483;g2a7d805f6bc_2_192: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9da74aabff_0_402: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06" name="Google Shape;506;g29da74aabff_0_402: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507" name="Google Shape;507;g29da74aabff_0_402:notes"/>
          <p:cNvSpPr txBox="1"/>
          <p:nvPr>
            <p:ph idx="12" type="sldNum"/>
          </p:nvPr>
        </p:nvSpPr>
        <p:spPr>
          <a:xfrm>
            <a:off x="3852865" y="9432847"/>
            <a:ext cx="2944800" cy="495300"/>
          </a:xfrm>
          <a:prstGeom prst="rect">
            <a:avLst/>
          </a:prstGeom>
          <a:noFill/>
          <a:ln>
            <a:noFill/>
          </a:ln>
        </p:spPr>
        <p:txBody>
          <a:bodyPr anchorCtr="0" anchor="b" bIns="47775" lIns="95575" spcFirstLastPara="1" rIns="95575" wrap="square" tIns="477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a7d805f6bc_0_97:notes"/>
          <p:cNvSpPr txBox="1"/>
          <p:nvPr>
            <p:ph idx="1" type="body"/>
          </p:nvPr>
        </p:nvSpPr>
        <p:spPr>
          <a:xfrm>
            <a:off x="679768" y="4777958"/>
            <a:ext cx="5438100" cy="3909300"/>
          </a:xfrm>
          <a:prstGeom prst="rect">
            <a:avLst/>
          </a:prstGeom>
        </p:spPr>
        <p:txBody>
          <a:bodyPr anchorCtr="0" anchor="t" bIns="47775" lIns="95575" spcFirstLastPara="1" rIns="95575" wrap="square" tIns="47775">
            <a:noAutofit/>
          </a:bodyPr>
          <a:lstStyle/>
          <a:p>
            <a:pPr indent="0" lvl="0" marL="0" rtl="0" algn="l">
              <a:spcBef>
                <a:spcPts val="360"/>
              </a:spcBef>
              <a:spcAft>
                <a:spcPts val="0"/>
              </a:spcAft>
              <a:buNone/>
            </a:pPr>
            <a:r>
              <a:t/>
            </a:r>
            <a:endParaRPr/>
          </a:p>
        </p:txBody>
      </p:sp>
      <p:sp>
        <p:nvSpPr>
          <p:cNvPr id="59" name="Google Shape;59;g2a7d805f6bc_0_97:notes"/>
          <p:cNvSpPr/>
          <p:nvPr>
            <p:ph idx="2" type="sldImg"/>
          </p:nvPr>
        </p:nvSpPr>
        <p:spPr>
          <a:xfrm>
            <a:off x="679768" y="1241028"/>
            <a:ext cx="5438100" cy="3350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a7d805f6bc_5_5: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547" name="Google Shape;547;g2a7d805f6bc_5_5: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548" name="Google Shape;548;g2a7d805f6bc_5_5:notes"/>
          <p:cNvSpPr txBox="1"/>
          <p:nvPr>
            <p:ph idx="12" type="sldNum"/>
          </p:nvPr>
        </p:nvSpPr>
        <p:spPr>
          <a:xfrm>
            <a:off x="3852865" y="9432847"/>
            <a:ext cx="2944800" cy="495300"/>
          </a:xfrm>
          <a:prstGeom prst="rect">
            <a:avLst/>
          </a:prstGeom>
          <a:noFill/>
          <a:ln>
            <a:noFill/>
          </a:ln>
        </p:spPr>
        <p:txBody>
          <a:bodyPr anchorCtr="0" anchor="b" bIns="47775" lIns="95575" spcFirstLastPara="1" rIns="95575" wrap="square" tIns="477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da74aabff_0_623:notes"/>
          <p:cNvSpPr txBox="1"/>
          <p:nvPr>
            <p:ph idx="1" type="body"/>
          </p:nvPr>
        </p:nvSpPr>
        <p:spPr>
          <a:xfrm>
            <a:off x="679768" y="4777958"/>
            <a:ext cx="5438100" cy="39093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76" name="Google Shape;76;g29da74aabff_0_623:notes"/>
          <p:cNvSpPr/>
          <p:nvPr>
            <p:ph idx="2" type="sldImg"/>
          </p:nvPr>
        </p:nvSpPr>
        <p:spPr>
          <a:xfrm>
            <a:off x="679768" y="1241028"/>
            <a:ext cx="5438100" cy="3350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7d805f6bc_2_82:notes"/>
          <p:cNvSpPr txBox="1"/>
          <p:nvPr>
            <p:ph idx="1" type="body"/>
          </p:nvPr>
        </p:nvSpPr>
        <p:spPr>
          <a:xfrm>
            <a:off x="679768" y="4777958"/>
            <a:ext cx="5438100" cy="39093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92" name="Google Shape;92;g2a7d805f6bc_2_82:notes"/>
          <p:cNvSpPr/>
          <p:nvPr>
            <p:ph idx="2" type="sldImg"/>
          </p:nvPr>
        </p:nvSpPr>
        <p:spPr>
          <a:xfrm>
            <a:off x="679768" y="1241028"/>
            <a:ext cx="5438100" cy="3350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7d805f6bc_2_103:notes"/>
          <p:cNvSpPr txBox="1"/>
          <p:nvPr>
            <p:ph idx="1" type="body"/>
          </p:nvPr>
        </p:nvSpPr>
        <p:spPr>
          <a:xfrm>
            <a:off x="679768" y="4777958"/>
            <a:ext cx="5438100" cy="39093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104" name="Google Shape;104;g2a7d805f6bc_2_103:notes"/>
          <p:cNvSpPr/>
          <p:nvPr>
            <p:ph idx="2" type="sldImg"/>
          </p:nvPr>
        </p:nvSpPr>
        <p:spPr>
          <a:xfrm>
            <a:off x="679768" y="1241028"/>
            <a:ext cx="5438100" cy="3350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7d805f6bc_2_124:notes"/>
          <p:cNvSpPr txBox="1"/>
          <p:nvPr>
            <p:ph idx="1" type="body"/>
          </p:nvPr>
        </p:nvSpPr>
        <p:spPr>
          <a:xfrm>
            <a:off x="679768" y="4777958"/>
            <a:ext cx="5438100" cy="39093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122" name="Google Shape;122;g2a7d805f6bc_2_124:notes"/>
          <p:cNvSpPr/>
          <p:nvPr>
            <p:ph idx="2" type="sldImg"/>
          </p:nvPr>
        </p:nvSpPr>
        <p:spPr>
          <a:xfrm>
            <a:off x="679768" y="1241028"/>
            <a:ext cx="5438100" cy="3350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906464" y="4715632"/>
            <a:ext cx="4984750" cy="4467939"/>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140" name="Google Shape;140;p3:notes"/>
          <p:cNvSpPr/>
          <p:nvPr>
            <p:ph idx="2" type="sldImg"/>
          </p:nvPr>
        </p:nvSpPr>
        <p:spPr>
          <a:xfrm>
            <a:off x="92075" y="742950"/>
            <a:ext cx="6613525" cy="372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da74aabff_0_140: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147" name="Google Shape;147;g29da74aabff_0_140: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da74aabff_0_206:notes"/>
          <p:cNvSpPr txBox="1"/>
          <p:nvPr>
            <p:ph idx="1" type="body"/>
          </p:nvPr>
        </p:nvSpPr>
        <p:spPr>
          <a:xfrm>
            <a:off x="906464" y="4715632"/>
            <a:ext cx="4984800" cy="4467900"/>
          </a:xfrm>
          <a:prstGeom prst="rect">
            <a:avLst/>
          </a:prstGeom>
          <a:noFill/>
          <a:ln>
            <a:noFill/>
          </a:ln>
        </p:spPr>
        <p:txBody>
          <a:bodyPr anchorCtr="0" anchor="t" bIns="47775" lIns="95575" spcFirstLastPara="1" rIns="95575" wrap="square" tIns="47775">
            <a:noAutofit/>
          </a:bodyPr>
          <a:lstStyle/>
          <a:p>
            <a:pPr indent="0" lvl="0" marL="0" rtl="0" algn="l">
              <a:lnSpc>
                <a:spcPct val="100000"/>
              </a:lnSpc>
              <a:spcBef>
                <a:spcPts val="360"/>
              </a:spcBef>
              <a:spcAft>
                <a:spcPts val="0"/>
              </a:spcAft>
              <a:buSzPts val="1400"/>
              <a:buNone/>
            </a:pPr>
            <a:r>
              <a:t/>
            </a:r>
            <a:endParaRPr/>
          </a:p>
        </p:txBody>
      </p:sp>
      <p:sp>
        <p:nvSpPr>
          <p:cNvPr id="171" name="Google Shape;171;g29da74aabff_0_206:notes"/>
          <p:cNvSpPr/>
          <p:nvPr>
            <p:ph idx="2" type="sldImg"/>
          </p:nvPr>
        </p:nvSpPr>
        <p:spPr>
          <a:xfrm>
            <a:off x="92075" y="742950"/>
            <a:ext cx="6613500" cy="3721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 name="Shape 15"/>
        <p:cNvGrpSpPr/>
        <p:nvPr/>
      </p:nvGrpSpPr>
      <p:grpSpPr>
        <a:xfrm>
          <a:off x="0" y="0"/>
          <a:ext cx="0" cy="0"/>
          <a:chOff x="0" y="0"/>
          <a:chExt cx="0" cy="0"/>
        </a:xfrm>
      </p:grpSpPr>
      <p:sp>
        <p:nvSpPr>
          <p:cNvPr id="16" name="Google Shape;16;g29da74aabff_0_5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g29da74aabff_0_56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 name="Google Shape;18;g29da74aabff_0_56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g29da74aabff_0_56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g29da74aabff_0_5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1. 서비스 제작배경 및 필요성">
    <p:spTree>
      <p:nvGrpSpPr>
        <p:cNvPr id="21" name="Shape 21"/>
        <p:cNvGrpSpPr/>
        <p:nvPr/>
      </p:nvGrpSpPr>
      <p:grpSpPr>
        <a:xfrm>
          <a:off x="0" y="0"/>
          <a:ext cx="0" cy="0"/>
          <a:chOff x="0" y="0"/>
          <a:chExt cx="0" cy="0"/>
        </a:xfrm>
      </p:grpSpPr>
      <p:sp>
        <p:nvSpPr>
          <p:cNvPr id="22" name="Google Shape;22;p12"/>
          <p:cNvSpPr txBox="1"/>
          <p:nvPr/>
        </p:nvSpPr>
        <p:spPr>
          <a:xfrm>
            <a:off x="127000" y="84666"/>
            <a:ext cx="2718600" cy="303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1" i="0" lang="en-US" sz="1600" u="none" cap="none" strike="noStrike">
                <a:solidFill>
                  <a:schemeClr val="dk1"/>
                </a:solidFill>
                <a:latin typeface="Malgun Gothic"/>
                <a:ea typeface="Malgun Gothic"/>
                <a:cs typeface="Malgun Gothic"/>
                <a:sym typeface="Malgun Gothic"/>
              </a:rPr>
              <a:t>1. 서비스 제작배경 및 필요성</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활용 공공데이터">
    <p:spTree>
      <p:nvGrpSpPr>
        <p:cNvPr id="23" name="Shape 23"/>
        <p:cNvGrpSpPr/>
        <p:nvPr/>
      </p:nvGrpSpPr>
      <p:grpSpPr>
        <a:xfrm>
          <a:off x="0" y="0"/>
          <a:ext cx="0" cy="0"/>
          <a:chOff x="0" y="0"/>
          <a:chExt cx="0" cy="0"/>
        </a:xfrm>
      </p:grpSpPr>
      <p:sp>
        <p:nvSpPr>
          <p:cNvPr id="24" name="Google Shape;24;p13"/>
          <p:cNvSpPr txBox="1"/>
          <p:nvPr/>
        </p:nvSpPr>
        <p:spPr>
          <a:xfrm>
            <a:off x="127000" y="84666"/>
            <a:ext cx="1753800" cy="34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1" i="0" lang="en-US" sz="1600" u="none" cap="none" strike="noStrike">
                <a:solidFill>
                  <a:schemeClr val="dk1"/>
                </a:solidFill>
                <a:latin typeface="Malgun Gothic"/>
                <a:ea typeface="Malgun Gothic"/>
                <a:cs typeface="Malgun Gothic"/>
                <a:sym typeface="Malgun Gothic"/>
              </a:rPr>
              <a:t>2. 활용 공공데이터</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IA">
    <p:spTree>
      <p:nvGrpSpPr>
        <p:cNvPr id="25" name="Shape 25"/>
        <p:cNvGrpSpPr/>
        <p:nvPr/>
      </p:nvGrpSpPr>
      <p:grpSpPr>
        <a:xfrm>
          <a:off x="0" y="0"/>
          <a:ext cx="0" cy="0"/>
          <a:chOff x="0" y="0"/>
          <a:chExt cx="0" cy="0"/>
        </a:xfrm>
      </p:grpSpPr>
      <p:sp>
        <p:nvSpPr>
          <p:cNvPr id="26" name="Google Shape;26;p15"/>
          <p:cNvSpPr txBox="1"/>
          <p:nvPr/>
        </p:nvSpPr>
        <p:spPr>
          <a:xfrm>
            <a:off x="127000" y="84666"/>
            <a:ext cx="3022500" cy="34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1" i="0" lang="en-US" sz="1600" u="none" cap="none" strike="noStrike">
                <a:solidFill>
                  <a:schemeClr val="dk1"/>
                </a:solidFill>
                <a:latin typeface="Malgun Gothic"/>
                <a:ea typeface="Malgun Gothic"/>
                <a:cs typeface="Malgun Gothic"/>
                <a:sym typeface="Malgun Gothic"/>
              </a:rPr>
              <a:t>4. IA(Information Architecture)</a:t>
            </a:r>
            <a:endParaRPr b="1" i="0" sz="1600" u="none" cap="none" strike="noStrike">
              <a:solidFill>
                <a:schemeClr val="dk1"/>
              </a:solidFill>
              <a:latin typeface="Malgun Gothic"/>
              <a:ea typeface="Malgun Gothic"/>
              <a:cs typeface="Malgun Gothic"/>
              <a:sym typeface="Malgun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3. 개발과정 및 방법">
    <p:spTree>
      <p:nvGrpSpPr>
        <p:cNvPr id="27" name="Shape 27"/>
        <p:cNvGrpSpPr/>
        <p:nvPr/>
      </p:nvGrpSpPr>
      <p:grpSpPr>
        <a:xfrm>
          <a:off x="0" y="0"/>
          <a:ext cx="0" cy="0"/>
          <a:chOff x="0" y="0"/>
          <a:chExt cx="0" cy="0"/>
        </a:xfrm>
      </p:grpSpPr>
      <p:sp>
        <p:nvSpPr>
          <p:cNvPr id="28" name="Google Shape;28;p14"/>
          <p:cNvSpPr txBox="1"/>
          <p:nvPr/>
        </p:nvSpPr>
        <p:spPr>
          <a:xfrm>
            <a:off x="127000" y="84666"/>
            <a:ext cx="1825800" cy="34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1" i="0" lang="en-US" sz="1600" u="none" cap="none" strike="noStrike">
                <a:solidFill>
                  <a:schemeClr val="dk1"/>
                </a:solidFill>
                <a:latin typeface="Malgun Gothic"/>
                <a:ea typeface="Malgun Gothic"/>
                <a:cs typeface="Malgun Gothic"/>
                <a:sym typeface="Malgun Gothic"/>
              </a:rPr>
              <a:t>3. 개발과정 및 방법</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6. 서비스 활용방안 및 기대효과">
    <p:spTree>
      <p:nvGrpSpPr>
        <p:cNvPr id="29" name="Shape 29"/>
        <p:cNvGrpSpPr/>
        <p:nvPr/>
      </p:nvGrpSpPr>
      <p:grpSpPr>
        <a:xfrm>
          <a:off x="0" y="0"/>
          <a:ext cx="0" cy="0"/>
          <a:chOff x="0" y="0"/>
          <a:chExt cx="0" cy="0"/>
        </a:xfrm>
      </p:grpSpPr>
      <p:sp>
        <p:nvSpPr>
          <p:cNvPr id="30" name="Google Shape;30;p18"/>
          <p:cNvSpPr txBox="1"/>
          <p:nvPr/>
        </p:nvSpPr>
        <p:spPr>
          <a:xfrm>
            <a:off x="127000" y="84666"/>
            <a:ext cx="2923800" cy="34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1" i="0" lang="en-US" sz="1600" u="none" cap="none" strike="noStrike">
                <a:solidFill>
                  <a:schemeClr val="dk1"/>
                </a:solidFill>
                <a:latin typeface="Malgun Gothic"/>
                <a:ea typeface="Malgun Gothic"/>
                <a:cs typeface="Malgun Gothic"/>
                <a:sym typeface="Malgun Gothic"/>
              </a:rPr>
              <a:t>6. 서비스 활용방안 및 기대효과</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p:cSld name="7. 개발 툴 및 참고문헌">
    <p:spTree>
      <p:nvGrpSpPr>
        <p:cNvPr id="31" name="Shape 31"/>
        <p:cNvGrpSpPr/>
        <p:nvPr/>
      </p:nvGrpSpPr>
      <p:grpSpPr>
        <a:xfrm>
          <a:off x="0" y="0"/>
          <a:ext cx="0" cy="0"/>
          <a:chOff x="0" y="0"/>
          <a:chExt cx="0" cy="0"/>
        </a:xfrm>
      </p:grpSpPr>
      <p:sp>
        <p:nvSpPr>
          <p:cNvPr id="32" name="Google Shape;32;p19"/>
          <p:cNvSpPr txBox="1"/>
          <p:nvPr/>
        </p:nvSpPr>
        <p:spPr>
          <a:xfrm>
            <a:off x="127000" y="84666"/>
            <a:ext cx="2103000" cy="34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600"/>
              <a:buFont typeface="Arial"/>
              <a:buNone/>
            </a:pPr>
            <a:r>
              <a:rPr b="1" i="0" lang="en-US" sz="1600" u="none" cap="none" strike="noStrike">
                <a:solidFill>
                  <a:schemeClr val="dk1"/>
                </a:solidFill>
                <a:latin typeface="Malgun Gothic"/>
                <a:ea typeface="Malgun Gothic"/>
                <a:cs typeface="Malgun Gothic"/>
                <a:sym typeface="Malgun Gothic"/>
              </a:rPr>
              <a:t>7. 개발 툴 및 참고문헌</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5. 화면 및 기능 설명">
    <p:spTree>
      <p:nvGrpSpPr>
        <p:cNvPr id="42" name="Shape 42"/>
        <p:cNvGrpSpPr/>
        <p:nvPr/>
      </p:nvGrpSpPr>
      <p:grpSpPr>
        <a:xfrm>
          <a:off x="0" y="0"/>
          <a:ext cx="0" cy="0"/>
          <a:chOff x="0" y="0"/>
          <a:chExt cx="0" cy="0"/>
        </a:xfrm>
      </p:grpSpPr>
      <p:sp>
        <p:nvSpPr>
          <p:cNvPr id="43" name="Google Shape;43;p17"/>
          <p:cNvSpPr txBox="1"/>
          <p:nvPr>
            <p:ph type="ctrTitle"/>
          </p:nvPr>
        </p:nvSpPr>
        <p:spPr>
          <a:xfrm>
            <a:off x="5697414" y="49309"/>
            <a:ext cx="3844500" cy="179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1"/>
              </a:buClr>
              <a:buSzPts val="800"/>
              <a:buFont typeface="Malgun Gothic"/>
              <a:buNone/>
              <a:defRPr b="0" i="0" sz="8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4" name="Google Shape;44;p17"/>
          <p:cNvSpPr txBox="1"/>
          <p:nvPr>
            <p:ph idx="1" type="subTitle"/>
          </p:nvPr>
        </p:nvSpPr>
        <p:spPr>
          <a:xfrm>
            <a:off x="2569307" y="53033"/>
            <a:ext cx="1909500" cy="175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160"/>
              </a:spcBef>
              <a:spcAft>
                <a:spcPts val="0"/>
              </a:spcAft>
              <a:buClr>
                <a:schemeClr val="dk1"/>
              </a:buClr>
              <a:buSzPts val="800"/>
              <a:buFont typeface="Arial"/>
              <a:buNone/>
              <a:defRPr b="0" i="0" sz="800" u="none" cap="none" strike="noStrike">
                <a:solidFill>
                  <a:schemeClr val="dk1"/>
                </a:solidFill>
                <a:latin typeface="Malgun Gothic"/>
                <a:ea typeface="Malgun Gothic"/>
                <a:cs typeface="Malgun Gothic"/>
                <a:sym typeface="Malgun Gothic"/>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Malgun Gothic"/>
                <a:ea typeface="Malgun Gothic"/>
                <a:cs typeface="Malgun Gothic"/>
                <a:sym typeface="Malgun Gothic"/>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Malgun Gothic"/>
                <a:ea typeface="Malgun Gothic"/>
                <a:cs typeface="Malgun Gothic"/>
                <a:sym typeface="Malgun Gothic"/>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Malgun Gothic"/>
                <a:ea typeface="Malgun Gothic"/>
                <a:cs typeface="Malgun Gothic"/>
                <a:sym typeface="Malgun Gothic"/>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Malgun Gothic"/>
                <a:ea typeface="Malgun Gothic"/>
                <a:cs typeface="Malgun Gothic"/>
                <a:sym typeface="Malgun Gothic"/>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Malgun Gothic"/>
                <a:ea typeface="Malgun Gothic"/>
                <a:cs typeface="Malgun Gothic"/>
                <a:sym typeface="Malgun Gothic"/>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Malgun Gothic"/>
                <a:ea typeface="Malgun Gothic"/>
                <a:cs typeface="Malgun Gothic"/>
                <a:sym typeface="Malgun Gothic"/>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Malgun Gothic"/>
                <a:ea typeface="Malgun Gothic"/>
                <a:cs typeface="Malgun Gothic"/>
                <a:sym typeface="Malgun Gothic"/>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Malgun Gothic"/>
                <a:ea typeface="Malgun Gothic"/>
                <a:cs typeface="Malgun Gothic"/>
                <a:sym typeface="Malgun Gothic"/>
              </a:defRPr>
            </a:lvl9pPr>
          </a:lstStyle>
          <a:p/>
        </p:txBody>
      </p:sp>
      <p:sp>
        <p:nvSpPr>
          <p:cNvPr id="45" name="Google Shape;45;p17"/>
          <p:cNvSpPr txBox="1"/>
          <p:nvPr>
            <p:ph idx="2" type="body"/>
          </p:nvPr>
        </p:nvSpPr>
        <p:spPr>
          <a:xfrm>
            <a:off x="2569307" y="230189"/>
            <a:ext cx="6964200" cy="176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160"/>
              </a:spcBef>
              <a:spcAft>
                <a:spcPts val="0"/>
              </a:spcAft>
              <a:buClr>
                <a:schemeClr val="dk1"/>
              </a:buClr>
              <a:buSzPts val="800"/>
              <a:buFont typeface="Arial"/>
              <a:buNone/>
              <a:defRPr b="0" i="0" sz="800" u="none" cap="none" strike="noStrike">
                <a:solidFill>
                  <a:schemeClr val="dk1"/>
                </a:solidFill>
                <a:latin typeface="Malgun Gothic"/>
                <a:ea typeface="Malgun Gothic"/>
                <a:cs typeface="Malgun Gothic"/>
                <a:sym typeface="Malgun Gothic"/>
              </a:defRPr>
            </a:lvl1pPr>
            <a:lvl2pPr indent="-285750" lvl="1" marL="9144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Malgun Gothic"/>
                <a:ea typeface="Malgun Gothic"/>
                <a:cs typeface="Malgun Gothic"/>
                <a:sym typeface="Malgun Gothic"/>
              </a:defRPr>
            </a:lvl2pPr>
            <a:lvl3pPr indent="-285750" lvl="2" marL="13716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Malgun Gothic"/>
                <a:ea typeface="Malgun Gothic"/>
                <a:cs typeface="Malgun Gothic"/>
                <a:sym typeface="Malgun Gothic"/>
              </a:defRPr>
            </a:lvl3pPr>
            <a:lvl4pPr indent="-285750" lvl="3" marL="18288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Malgun Gothic"/>
                <a:ea typeface="Malgun Gothic"/>
                <a:cs typeface="Malgun Gothic"/>
                <a:sym typeface="Malgun Gothic"/>
              </a:defRPr>
            </a:lvl4pPr>
            <a:lvl5pPr indent="-285750" lvl="4" marL="2286000" marR="0" rtl="0" algn="l">
              <a:lnSpc>
                <a:spcPct val="100000"/>
              </a:lnSpc>
              <a:spcBef>
                <a:spcPts val="180"/>
              </a:spcBef>
              <a:spcAft>
                <a:spcPts val="0"/>
              </a:spcAft>
              <a:buClr>
                <a:schemeClr val="dk1"/>
              </a:buClr>
              <a:buSzPts val="900"/>
              <a:buFont typeface="Arial"/>
              <a:buChar char="»"/>
              <a:defRPr b="0" i="0" sz="900" u="none" cap="none" strike="noStrike">
                <a:solidFill>
                  <a:schemeClr val="dk1"/>
                </a:solidFill>
                <a:latin typeface="Malgun Gothic"/>
                <a:ea typeface="Malgun Gothic"/>
                <a:cs typeface="Malgun Gothic"/>
                <a:sym typeface="Malgun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46" name="Google Shape;46;p17"/>
          <p:cNvSpPr txBox="1"/>
          <p:nvPr>
            <p:ph idx="3" type="body"/>
          </p:nvPr>
        </p:nvSpPr>
        <p:spPr>
          <a:xfrm>
            <a:off x="9649097" y="766896"/>
            <a:ext cx="2475300" cy="5686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79400" lvl="1" marL="914400"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Malgun Gothic"/>
                <a:ea typeface="Malgun Gothic"/>
                <a:cs typeface="Malgun Gothic"/>
                <a:sym typeface="Malgun Gothic"/>
              </a:defRPr>
            </a:lvl2pPr>
            <a:lvl3pPr indent="-279400" lvl="2" marL="1371600"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Malgun Gothic"/>
                <a:ea typeface="Malgun Gothic"/>
                <a:cs typeface="Malgun Gothic"/>
                <a:sym typeface="Malgun Gothic"/>
              </a:defRPr>
            </a:lvl3pPr>
            <a:lvl4pPr indent="-279400" lvl="3" marL="1828800"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Malgun Gothic"/>
                <a:ea typeface="Malgun Gothic"/>
                <a:cs typeface="Malgun Gothic"/>
                <a:sym typeface="Malgun Gothic"/>
              </a:defRPr>
            </a:lvl4pPr>
            <a:lvl5pPr indent="-279400" lvl="4" marL="2286000"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Malgun Gothic"/>
                <a:ea typeface="Malgun Gothic"/>
                <a:cs typeface="Malgun Gothic"/>
                <a:sym typeface="Malgun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png"/><Relationship Id="rId3" Type="http://schemas.openxmlformats.org/officeDocument/2006/relationships/slideLayout" Target="../slideLayouts/slideLayout8.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p:nvPr/>
        </p:nvSpPr>
        <p:spPr>
          <a:xfrm>
            <a:off x="9397645" y="110438"/>
            <a:ext cx="27945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Malgun Gothic"/>
                <a:ea typeface="Malgun Gothic"/>
                <a:cs typeface="Malgun Gothic"/>
                <a:sym typeface="Malgun Gothic"/>
              </a:rPr>
              <a:t>2023 KIT 해커톤 제1회 SW 및 Ai 융합 공모전</a:t>
            </a:r>
            <a:endParaRPr b="0" i="0" sz="1000" u="none" cap="none" strike="noStrike">
              <a:solidFill>
                <a:schemeClr val="dk1"/>
              </a:solidFill>
              <a:latin typeface="Malgun Gothic"/>
              <a:ea typeface="Malgun Gothic"/>
              <a:cs typeface="Malgun Gothic"/>
              <a:sym typeface="Malgun Gothic"/>
            </a:endParaRPr>
          </a:p>
        </p:txBody>
      </p:sp>
      <p:sp>
        <p:nvSpPr>
          <p:cNvPr id="11" name="Google Shape;11;p11"/>
          <p:cNvSpPr/>
          <p:nvPr/>
        </p:nvSpPr>
        <p:spPr>
          <a:xfrm>
            <a:off x="9379483" y="108165"/>
            <a:ext cx="50100" cy="243900"/>
          </a:xfrm>
          <a:prstGeom prst="rect">
            <a:avLst/>
          </a:prstGeom>
          <a:solidFill>
            <a:srgbClr val="E8E8E8"/>
          </a:solidFill>
          <a:ln cap="flat" cmpd="sng" w="25400">
            <a:solidFill>
              <a:srgbClr val="FEFFFE"/>
            </a:solidFill>
            <a:prstDash val="solid"/>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Malgun Gothic"/>
              <a:ea typeface="Malgun Gothic"/>
              <a:cs typeface="Malgun Gothic"/>
              <a:sym typeface="Malgun Gothic"/>
            </a:endParaRPr>
          </a:p>
        </p:txBody>
      </p:sp>
      <p:sp>
        <p:nvSpPr>
          <p:cNvPr id="12" name="Google Shape;12;p11"/>
          <p:cNvSpPr txBox="1"/>
          <p:nvPr/>
        </p:nvSpPr>
        <p:spPr>
          <a:xfrm>
            <a:off x="0" y="6617453"/>
            <a:ext cx="12192000" cy="222300"/>
          </a:xfrm>
          <a:prstGeom prst="rect">
            <a:avLst/>
          </a:prstGeom>
          <a:noFill/>
          <a:ln>
            <a:noFill/>
          </a:ln>
        </p:spPr>
        <p:txBody>
          <a:bodyPr anchorCtr="0" anchor="ctr" bIns="45700" lIns="91425" spcFirstLastPara="1" rIns="91425" wrap="square" tIns="45700">
            <a:spAutoFit/>
          </a:bodyPr>
          <a:lstStyle/>
          <a:p>
            <a:pPr indent="0" lvl="0" marL="0" marR="0" rtl="0" algn="ctr">
              <a:lnSpc>
                <a:spcPct val="101000"/>
              </a:lnSpc>
              <a:spcBef>
                <a:spcPts val="0"/>
              </a:spcBef>
              <a:spcAft>
                <a:spcPts val="0"/>
              </a:spcAft>
              <a:buClr>
                <a:srgbClr val="000000"/>
              </a:buClr>
              <a:buSzPts val="900"/>
              <a:buFont typeface="Arial"/>
              <a:buNone/>
            </a:pPr>
            <a:r>
              <a:rPr b="0" i="0" lang="en-US" sz="900" u="none" cap="none" strike="noStrike">
                <a:solidFill>
                  <a:srgbClr val="000000"/>
                </a:solidFill>
                <a:latin typeface="Malgun Gothic"/>
                <a:ea typeface="Malgun Gothic"/>
                <a:cs typeface="Malgun Gothic"/>
                <a:sym typeface="Malgun Gothic"/>
              </a:rPr>
              <a:t>- </a:t>
            </a:r>
            <a:fld id="{00000000-1234-1234-1234-123412341234}" type="slidenum">
              <a:rPr b="0" i="0" lang="en-US" sz="900" u="none" cap="none" strike="noStrike">
                <a:solidFill>
                  <a:srgbClr val="000000"/>
                </a:solidFill>
                <a:latin typeface="Malgun Gothic"/>
                <a:ea typeface="Malgun Gothic"/>
                <a:cs typeface="Malgun Gothic"/>
                <a:sym typeface="Malgun Gothic"/>
              </a:rPr>
              <a:t>‹#›</a:t>
            </a:fld>
            <a:r>
              <a:rPr b="0" i="0" lang="en-US" sz="900" u="none" cap="none" strike="noStrike">
                <a:solidFill>
                  <a:srgbClr val="000000"/>
                </a:solidFill>
                <a:latin typeface="Malgun Gothic"/>
                <a:ea typeface="Malgun Gothic"/>
                <a:cs typeface="Malgun Gothic"/>
                <a:sym typeface="Malgun Gothic"/>
              </a:rPr>
              <a:t> -</a:t>
            </a:r>
            <a:endParaRPr b="0" i="0" sz="1400" u="none" cap="none" strike="noStrike">
              <a:solidFill>
                <a:srgbClr val="000000"/>
              </a:solidFill>
              <a:latin typeface="Arial"/>
              <a:ea typeface="Arial"/>
              <a:cs typeface="Arial"/>
              <a:sym typeface="Arial"/>
            </a:endParaRPr>
          </a:p>
        </p:txBody>
      </p:sp>
      <p:cxnSp>
        <p:nvCxnSpPr>
          <p:cNvPr id="13" name="Google Shape;13;p11"/>
          <p:cNvCxnSpPr/>
          <p:nvPr/>
        </p:nvCxnSpPr>
        <p:spPr>
          <a:xfrm>
            <a:off x="119336" y="476672"/>
            <a:ext cx="11953200" cy="0"/>
          </a:xfrm>
          <a:prstGeom prst="straightConnector1">
            <a:avLst/>
          </a:prstGeom>
          <a:solidFill>
            <a:schemeClr val="accent1"/>
          </a:solidFill>
          <a:ln cap="flat" cmpd="sng" w="12700">
            <a:solidFill>
              <a:srgbClr val="A5A5A5"/>
            </a:solidFill>
            <a:prstDash val="solid"/>
            <a:round/>
            <a:headEnd len="sm" w="sm" type="none"/>
            <a:tailEnd len="sm" w="sm" type="none"/>
          </a:ln>
        </p:spPr>
      </p:cxnSp>
      <p:pic>
        <p:nvPicPr>
          <p:cNvPr id="14" name="Google Shape;14;p11"/>
          <p:cNvPicPr preferRelativeResize="0"/>
          <p:nvPr/>
        </p:nvPicPr>
        <p:blipFill rotWithShape="1">
          <a:blip r:embed="rId1">
            <a:alphaModFix/>
          </a:blip>
          <a:srcRect b="0" l="0" r="0" t="0"/>
          <a:stretch/>
        </p:blipFill>
        <p:spPr>
          <a:xfrm>
            <a:off x="8287265" y="72029"/>
            <a:ext cx="1008604" cy="3351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 name="Shape 33"/>
        <p:cNvGrpSpPr/>
        <p:nvPr/>
      </p:nvGrpSpPr>
      <p:grpSpPr>
        <a:xfrm>
          <a:off x="0" y="0"/>
          <a:ext cx="0" cy="0"/>
          <a:chOff x="0" y="0"/>
          <a:chExt cx="0" cy="0"/>
        </a:xfrm>
      </p:grpSpPr>
      <p:sp>
        <p:nvSpPr>
          <p:cNvPr id="34" name="Google Shape;34;p16"/>
          <p:cNvSpPr/>
          <p:nvPr/>
        </p:nvSpPr>
        <p:spPr>
          <a:xfrm>
            <a:off x="62894" y="480295"/>
            <a:ext cx="9489600" cy="59001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1725" lIns="83450" spcFirstLastPara="1" rIns="83450" wrap="square" tIns="4172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Malgun Gothic"/>
              <a:ea typeface="Malgun Gothic"/>
              <a:cs typeface="Malgun Gothic"/>
              <a:sym typeface="Malgun Gothic"/>
            </a:endParaRPr>
          </a:p>
        </p:txBody>
      </p:sp>
      <p:sp>
        <p:nvSpPr>
          <p:cNvPr id="35" name="Google Shape;35;p16"/>
          <p:cNvSpPr txBox="1"/>
          <p:nvPr/>
        </p:nvSpPr>
        <p:spPr>
          <a:xfrm>
            <a:off x="0" y="6612548"/>
            <a:ext cx="12192000" cy="232200"/>
          </a:xfrm>
          <a:prstGeom prst="rect">
            <a:avLst/>
          </a:prstGeom>
          <a:noFill/>
          <a:ln>
            <a:noFill/>
          </a:ln>
        </p:spPr>
        <p:txBody>
          <a:bodyPr anchorCtr="0" anchor="ctr" bIns="45700" lIns="91425" spcFirstLastPara="1" rIns="91425" wrap="square" tIns="45700">
            <a:spAutoFit/>
          </a:bodyPr>
          <a:lstStyle/>
          <a:p>
            <a:pPr indent="0" lvl="0" marL="0" marR="0" rtl="0" algn="ctr">
              <a:lnSpc>
                <a:spcPct val="101000"/>
              </a:lnSpc>
              <a:spcBef>
                <a:spcPts val="0"/>
              </a:spcBef>
              <a:spcAft>
                <a:spcPts val="0"/>
              </a:spcAft>
              <a:buClr>
                <a:srgbClr val="000000"/>
              </a:buClr>
              <a:buSzPts val="900"/>
              <a:buFont typeface="Arial"/>
              <a:buNone/>
            </a:pPr>
            <a:r>
              <a:rPr b="0" i="0" lang="en-US" sz="900" u="none" cap="none" strike="noStrike">
                <a:solidFill>
                  <a:srgbClr val="000000"/>
                </a:solidFill>
                <a:latin typeface="Malgun Gothic"/>
                <a:ea typeface="Malgun Gothic"/>
                <a:cs typeface="Malgun Gothic"/>
                <a:sym typeface="Malgun Gothic"/>
              </a:rPr>
              <a:t>- </a:t>
            </a:r>
            <a:fld id="{00000000-1234-1234-1234-123412341234}" type="slidenum">
              <a:rPr b="0" i="0" lang="en-US" sz="900" u="none" cap="none" strike="noStrike">
                <a:solidFill>
                  <a:srgbClr val="000000"/>
                </a:solidFill>
                <a:latin typeface="Malgun Gothic"/>
                <a:ea typeface="Malgun Gothic"/>
                <a:cs typeface="Malgun Gothic"/>
                <a:sym typeface="Malgun Gothic"/>
              </a:rPr>
              <a:t>‹#›</a:t>
            </a:fld>
            <a:r>
              <a:rPr b="0" i="0" lang="en-US" sz="900" u="none" cap="none" strike="noStrike">
                <a:solidFill>
                  <a:srgbClr val="000000"/>
                </a:solidFill>
                <a:latin typeface="Malgun Gothic"/>
                <a:ea typeface="Malgun Gothic"/>
                <a:cs typeface="Malgun Gothic"/>
                <a:sym typeface="Malgun Gothic"/>
              </a:rPr>
              <a:t> -</a:t>
            </a:r>
            <a:endParaRPr b="0" i="0" sz="1400" u="none" cap="none" strike="noStrike">
              <a:solidFill>
                <a:srgbClr val="000000"/>
              </a:solidFill>
              <a:latin typeface="Arial"/>
              <a:ea typeface="Arial"/>
              <a:cs typeface="Arial"/>
              <a:sym typeface="Arial"/>
            </a:endParaRPr>
          </a:p>
        </p:txBody>
      </p:sp>
      <p:graphicFrame>
        <p:nvGraphicFramePr>
          <p:cNvPr id="36" name="Google Shape;36;p16"/>
          <p:cNvGraphicFramePr/>
          <p:nvPr/>
        </p:nvGraphicFramePr>
        <p:xfrm>
          <a:off x="64478" y="52388"/>
          <a:ext cx="3000000" cy="3000000"/>
        </p:xfrm>
        <a:graphic>
          <a:graphicData uri="http://schemas.openxmlformats.org/drawingml/2006/table">
            <a:tbl>
              <a:tblPr>
                <a:noFill/>
                <a:tableStyleId>{6EE82ECC-32CE-4988-812E-DEDF64131A37}</a:tableStyleId>
              </a:tblPr>
              <a:tblGrid>
                <a:gridCol w="1252625"/>
                <a:gridCol w="1241475"/>
                <a:gridCol w="1925525"/>
                <a:gridCol w="1204550"/>
                <a:gridCol w="3863750"/>
                <a:gridCol w="2592300"/>
              </a:tblGrid>
              <a:tr h="182525">
                <a:tc rowSpan="2">
                  <a:txBody>
                    <a:bodyPr/>
                    <a:lstStyle/>
                    <a:p>
                      <a:pPr indent="0" lvl="0" marL="0" marR="0" rtl="0" algn="ctr">
                        <a:lnSpc>
                          <a:spcPct val="88000"/>
                        </a:lnSpc>
                        <a:spcBef>
                          <a:spcPts val="0"/>
                        </a:spcBef>
                        <a:spcAft>
                          <a:spcPts val="0"/>
                        </a:spcAft>
                        <a:buClr>
                          <a:srgbClr val="000000"/>
                        </a:buClr>
                        <a:buSzPts val="1000"/>
                        <a:buFont typeface="Arial"/>
                        <a:buNone/>
                      </a:pPr>
                      <a:r>
                        <a:rPr b="1" i="0" lang="en-US" sz="1000" u="none" cap="none" strike="noStrike">
                          <a:solidFill>
                            <a:srgbClr val="292929"/>
                          </a:solidFill>
                          <a:latin typeface="Malgun Gothic"/>
                          <a:ea typeface="Malgun Gothic"/>
                          <a:cs typeface="Malgun Gothic"/>
                          <a:sym typeface="Malgun Gothic"/>
                        </a:rPr>
                        <a:t>5. 화면 및 기능 설명</a:t>
                      </a:r>
                      <a:endParaRPr b="1" i="0" sz="1000" u="none" cap="none" strike="noStrike">
                        <a:solidFill>
                          <a:srgbClr val="292929"/>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88000"/>
                        </a:lnSpc>
                        <a:spcBef>
                          <a:spcPts val="0"/>
                        </a:spcBef>
                        <a:spcAft>
                          <a:spcPts val="0"/>
                        </a:spcAft>
                        <a:buClr>
                          <a:srgbClr val="000000"/>
                        </a:buClr>
                        <a:buSzPts val="800"/>
                        <a:buFont typeface="Arial"/>
                        <a:buNone/>
                      </a:pPr>
                      <a:r>
                        <a:rPr b="1" i="0" lang="en-US" sz="800" u="none" cap="none" strike="noStrike">
                          <a:solidFill>
                            <a:srgbClr val="292929"/>
                          </a:solidFill>
                          <a:latin typeface="Malgun Gothic"/>
                          <a:ea typeface="Malgun Gothic"/>
                          <a:cs typeface="Malgun Gothic"/>
                          <a:sym typeface="Malgun Gothic"/>
                        </a:rPr>
                        <a:t>화면ID</a:t>
                      </a:r>
                      <a:endParaRPr sz="1400" u="none" cap="none" strike="noStrike"/>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DDDDD"/>
                    </a:solidFill>
                  </a:tcPr>
                </a:tc>
                <a:tc>
                  <a:txBody>
                    <a:bodyPr/>
                    <a:lstStyle/>
                    <a:p>
                      <a:pPr indent="0" lvl="0" marL="0" marR="0" rtl="0" algn="l">
                        <a:lnSpc>
                          <a:spcPct val="88000"/>
                        </a:lnSpc>
                        <a:spcBef>
                          <a:spcPts val="0"/>
                        </a:spcBef>
                        <a:spcAft>
                          <a:spcPts val="0"/>
                        </a:spcAft>
                        <a:buClr>
                          <a:srgbClr val="000000"/>
                        </a:buClr>
                        <a:buSzPts val="800"/>
                        <a:buFont typeface="Arial"/>
                        <a:buNone/>
                      </a:pPr>
                      <a:r>
                        <a:t/>
                      </a:r>
                      <a:endParaRPr b="0" i="0" sz="800" u="none" cap="none" strike="noStrike">
                        <a:solidFill>
                          <a:srgbClr val="292929"/>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88000"/>
                        </a:lnSpc>
                        <a:spcBef>
                          <a:spcPts val="0"/>
                        </a:spcBef>
                        <a:spcAft>
                          <a:spcPts val="0"/>
                        </a:spcAft>
                        <a:buClr>
                          <a:srgbClr val="000000"/>
                        </a:buClr>
                        <a:buSzPts val="800"/>
                        <a:buFont typeface="Arial"/>
                        <a:buNone/>
                      </a:pPr>
                      <a:r>
                        <a:rPr b="1" i="0" lang="en-US" sz="800" u="none" cap="none" strike="noStrike">
                          <a:solidFill>
                            <a:srgbClr val="292929"/>
                          </a:solidFill>
                          <a:latin typeface="Malgun Gothic"/>
                          <a:ea typeface="Malgun Gothic"/>
                          <a:cs typeface="Malgun Gothic"/>
                          <a:sym typeface="Malgun Gothic"/>
                        </a:rPr>
                        <a:t>화면명</a:t>
                      </a:r>
                      <a:endParaRPr b="1" i="0" sz="800" u="none" cap="none" strike="noStrike">
                        <a:solidFill>
                          <a:srgbClr val="292929"/>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DDDDD"/>
                    </a:solidFill>
                  </a:tcPr>
                </a:tc>
                <a:tc>
                  <a:txBody>
                    <a:bodyPr/>
                    <a:lstStyle/>
                    <a:p>
                      <a:pPr indent="0" lvl="0" marL="0" marR="0" rtl="0" algn="l">
                        <a:lnSpc>
                          <a:spcPct val="88000"/>
                        </a:lnSpc>
                        <a:spcBef>
                          <a:spcPts val="0"/>
                        </a:spcBef>
                        <a:spcAft>
                          <a:spcPts val="0"/>
                        </a:spcAft>
                        <a:buClr>
                          <a:srgbClr val="000000"/>
                        </a:buClr>
                        <a:buSzPts val="800"/>
                        <a:buFont typeface="Arial"/>
                        <a:buNone/>
                      </a:pPr>
                      <a:r>
                        <a:t/>
                      </a:r>
                      <a:endParaRPr b="0" i="0" sz="800" u="none" cap="none" strike="noStrike">
                        <a:solidFill>
                          <a:srgbClr val="292929"/>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rowSpan="2">
                  <a:txBody>
                    <a:bodyPr/>
                    <a:lstStyle/>
                    <a:p>
                      <a:pPr indent="0" lvl="0" marL="0" marR="0" rtl="0" algn="l">
                        <a:lnSpc>
                          <a:spcPct val="88000"/>
                        </a:lnSpc>
                        <a:spcBef>
                          <a:spcPts val="0"/>
                        </a:spcBef>
                        <a:spcAft>
                          <a:spcPts val="0"/>
                        </a:spcAft>
                        <a:buClr>
                          <a:srgbClr val="000000"/>
                        </a:buClr>
                        <a:buSzPts val="800"/>
                        <a:buFont typeface="Arial"/>
                        <a:buNone/>
                      </a:pPr>
                      <a:r>
                        <a:t/>
                      </a:r>
                      <a:endParaRPr b="0" i="0" sz="800" u="none" cap="none" strike="noStrike">
                        <a:solidFill>
                          <a:srgbClr val="292929"/>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2525">
                <a:tc vMerge="1"/>
                <a:tc>
                  <a:txBody>
                    <a:bodyPr/>
                    <a:lstStyle/>
                    <a:p>
                      <a:pPr indent="0" lvl="0" marL="0" marR="0" rtl="0" algn="ctr">
                        <a:lnSpc>
                          <a:spcPct val="88000"/>
                        </a:lnSpc>
                        <a:spcBef>
                          <a:spcPts val="0"/>
                        </a:spcBef>
                        <a:spcAft>
                          <a:spcPts val="0"/>
                        </a:spcAft>
                        <a:buClr>
                          <a:srgbClr val="000000"/>
                        </a:buClr>
                        <a:buSzPts val="800"/>
                        <a:buFont typeface="Arial"/>
                        <a:buNone/>
                      </a:pPr>
                      <a:r>
                        <a:rPr b="1" i="0" lang="en-US" sz="800" u="none" cap="none" strike="noStrike">
                          <a:solidFill>
                            <a:srgbClr val="292929"/>
                          </a:solidFill>
                          <a:latin typeface="Malgun Gothic"/>
                          <a:ea typeface="Malgun Gothic"/>
                          <a:cs typeface="Malgun Gothic"/>
                          <a:sym typeface="Malgun Gothic"/>
                        </a:rPr>
                        <a:t>페이지 경로(메뉴경로)</a:t>
                      </a:r>
                      <a:endParaRPr sz="1400" u="none" cap="none" strike="noStrike"/>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DDDDD"/>
                    </a:solidFill>
                  </a:tcPr>
                </a:tc>
                <a:tc gridSpan="3">
                  <a:txBody>
                    <a:bodyPr/>
                    <a:lstStyle/>
                    <a:p>
                      <a:pPr indent="0" lvl="0" marL="0" marR="0" rtl="0" algn="l">
                        <a:lnSpc>
                          <a:spcPct val="88000"/>
                        </a:lnSpc>
                        <a:spcBef>
                          <a:spcPts val="0"/>
                        </a:spcBef>
                        <a:spcAft>
                          <a:spcPts val="0"/>
                        </a:spcAft>
                        <a:buClr>
                          <a:srgbClr val="000000"/>
                        </a:buClr>
                        <a:buSzPts val="800"/>
                        <a:buFont typeface="Arial"/>
                        <a:buNone/>
                      </a:pPr>
                      <a:r>
                        <a:t/>
                      </a:r>
                      <a:endParaRPr b="0" i="0" sz="800" u="none" cap="none" strike="noStrike">
                        <a:solidFill>
                          <a:srgbClr val="292929"/>
                        </a:solidFill>
                        <a:latin typeface="Malgun Gothic"/>
                        <a:ea typeface="Malgun Gothic"/>
                        <a:cs typeface="Malgun Gothic"/>
                        <a:sym typeface="Malgun Gothic"/>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vMerge="1"/>
              </a:tr>
            </a:tbl>
          </a:graphicData>
        </a:graphic>
      </p:graphicFrame>
      <p:sp>
        <p:nvSpPr>
          <p:cNvPr id="37" name="Google Shape;37;p16"/>
          <p:cNvSpPr txBox="1"/>
          <p:nvPr/>
        </p:nvSpPr>
        <p:spPr>
          <a:xfrm>
            <a:off x="9803990" y="293599"/>
            <a:ext cx="2161200" cy="92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Malgun Gothic"/>
                <a:ea typeface="Malgun Gothic"/>
                <a:cs typeface="Malgun Gothic"/>
                <a:sym typeface="Malgun Gothic"/>
              </a:rPr>
              <a:t>2023 KIT 해커톤 제1회 SW 및 Ai 융합 공모전</a:t>
            </a:r>
            <a:endParaRPr b="0" i="0" sz="600" u="none" cap="none" strike="noStrike">
              <a:solidFill>
                <a:schemeClr val="dk1"/>
              </a:solidFill>
              <a:latin typeface="Malgun Gothic"/>
              <a:ea typeface="Malgun Gothic"/>
              <a:cs typeface="Malgun Gothic"/>
              <a:sym typeface="Malgun Gothic"/>
            </a:endParaRPr>
          </a:p>
        </p:txBody>
      </p:sp>
      <p:sp>
        <p:nvSpPr>
          <p:cNvPr id="38" name="Google Shape;38;p16"/>
          <p:cNvSpPr/>
          <p:nvPr/>
        </p:nvSpPr>
        <p:spPr>
          <a:xfrm>
            <a:off x="9624392" y="480295"/>
            <a:ext cx="2520300" cy="59001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1725" lIns="83450" spcFirstLastPara="1" rIns="83450" wrap="square" tIns="4172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Malgun Gothic"/>
              <a:ea typeface="Malgun Gothic"/>
              <a:cs typeface="Malgun Gothic"/>
              <a:sym typeface="Malgun Gothic"/>
            </a:endParaRPr>
          </a:p>
        </p:txBody>
      </p:sp>
      <p:sp>
        <p:nvSpPr>
          <p:cNvPr id="39" name="Google Shape;39;p16"/>
          <p:cNvSpPr txBox="1"/>
          <p:nvPr/>
        </p:nvSpPr>
        <p:spPr>
          <a:xfrm>
            <a:off x="9679356" y="488921"/>
            <a:ext cx="2465400" cy="23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900"/>
              <a:buFont typeface="Malgun Gothic"/>
              <a:buNone/>
            </a:pPr>
            <a:r>
              <a:rPr b="1" i="0" lang="en-US" sz="900" u="sng" cap="none" strike="noStrike">
                <a:solidFill>
                  <a:srgbClr val="7F7F7F"/>
                </a:solidFill>
                <a:latin typeface="Malgun Gothic"/>
                <a:ea typeface="Malgun Gothic"/>
                <a:cs typeface="Malgun Gothic"/>
                <a:sym typeface="Malgun Gothic"/>
              </a:rPr>
              <a:t>Description</a:t>
            </a:r>
            <a:endParaRPr b="1" i="0" sz="900" u="sng" cap="none" strike="noStrike">
              <a:solidFill>
                <a:srgbClr val="7F7F7F"/>
              </a:solidFill>
              <a:latin typeface="Malgun Gothic"/>
              <a:ea typeface="Malgun Gothic"/>
              <a:cs typeface="Malgun Gothic"/>
              <a:sym typeface="Malgun Gothic"/>
            </a:endParaRPr>
          </a:p>
        </p:txBody>
      </p:sp>
      <p:pic>
        <p:nvPicPr>
          <p:cNvPr id="40" name="Google Shape;40;p16"/>
          <p:cNvPicPr preferRelativeResize="0"/>
          <p:nvPr/>
        </p:nvPicPr>
        <p:blipFill rotWithShape="1">
          <a:blip r:embed="rId1">
            <a:alphaModFix/>
          </a:blip>
          <a:srcRect b="0" l="0" r="0" t="0"/>
          <a:stretch/>
        </p:blipFill>
        <p:spPr>
          <a:xfrm>
            <a:off x="10619571" y="82971"/>
            <a:ext cx="584886" cy="194370"/>
          </a:xfrm>
          <a:prstGeom prst="rect">
            <a:avLst/>
          </a:prstGeom>
          <a:noFill/>
          <a:ln>
            <a:noFill/>
          </a:ln>
        </p:spPr>
      </p:pic>
      <p:pic>
        <p:nvPicPr>
          <p:cNvPr id="41" name="Google Shape;41;p16"/>
          <p:cNvPicPr preferRelativeResize="0"/>
          <p:nvPr/>
        </p:nvPicPr>
        <p:blipFill rotWithShape="1">
          <a:blip r:embed="rId2">
            <a:alphaModFix/>
          </a:blip>
          <a:srcRect b="0" l="0" r="0" t="0"/>
          <a:stretch/>
        </p:blipFill>
        <p:spPr>
          <a:xfrm>
            <a:off x="156174" y="6427449"/>
            <a:ext cx="684086" cy="37019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26.png"/><Relationship Id="rId5"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19.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50.png"/><Relationship Id="rId5"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55.png"/><Relationship Id="rId6"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64.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37.png"/><Relationship Id="rId8" Type="http://schemas.openxmlformats.org/officeDocument/2006/relationships/hyperlink" Target="https://www.guphani.com/html/admin/user/logi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58.png"/><Relationship Id="rId5" Type="http://schemas.openxmlformats.org/officeDocument/2006/relationships/image" Target="../media/image64.png"/><Relationship Id="rId6" Type="http://schemas.openxmlformats.org/officeDocument/2006/relationships/image" Target="../media/image38.png"/><Relationship Id="rId7" Type="http://schemas.openxmlformats.org/officeDocument/2006/relationships/image" Target="../media/image36.png"/><Relationship Id="rId8" Type="http://schemas.openxmlformats.org/officeDocument/2006/relationships/hyperlink" Target="https://www.guphani.com/html/admin/user/login.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1" Type="http://schemas.openxmlformats.org/officeDocument/2006/relationships/image" Target="../media/image47.jpg"/><Relationship Id="rId10" Type="http://schemas.openxmlformats.org/officeDocument/2006/relationships/image" Target="../media/image61.png"/><Relationship Id="rId13" Type="http://schemas.openxmlformats.org/officeDocument/2006/relationships/image" Target="../media/image56.png"/><Relationship Id="rId12"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2.png"/><Relationship Id="rId4" Type="http://schemas.openxmlformats.org/officeDocument/2006/relationships/image" Target="../media/image42.png"/><Relationship Id="rId9" Type="http://schemas.openxmlformats.org/officeDocument/2006/relationships/image" Target="../media/image63.png"/><Relationship Id="rId14" Type="http://schemas.openxmlformats.org/officeDocument/2006/relationships/image" Target="../media/image3.png"/><Relationship Id="rId5" Type="http://schemas.openxmlformats.org/officeDocument/2006/relationships/image" Target="../media/image60.png"/><Relationship Id="rId6" Type="http://schemas.openxmlformats.org/officeDocument/2006/relationships/image" Target="../media/image52.png"/><Relationship Id="rId7" Type="http://schemas.openxmlformats.org/officeDocument/2006/relationships/image" Target="../media/image45.png"/><Relationship Id="rId8"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data.go.kr/tcs/dss/selectApiDataDetailView.do?publicDataPk=15000563" TargetMode="External"/><Relationship Id="rId4" Type="http://schemas.openxmlformats.org/officeDocument/2006/relationships/hyperlink" Target="https://www.data.go.kr/tcs/dss/selectApiDataDetailView.do?publicDataPk=15005941" TargetMode="External"/><Relationship Id="rId5" Type="http://schemas.openxmlformats.org/officeDocument/2006/relationships/hyperlink" Target="https://www.data.go.kr/data/15001699/openapi.do" TargetMode="External"/><Relationship Id="rId6" Type="http://schemas.openxmlformats.org/officeDocument/2006/relationships/hyperlink" Target="https://www.data.go.kr/data/15000736/openapi.do" TargetMode="External"/><Relationship Id="rId7" Type="http://schemas.openxmlformats.org/officeDocument/2006/relationships/hyperlink" Target="https://www.data.go.kr/iim/api/selectAPIAcountView.do" TargetMode="External"/><Relationship Id="rId8" Type="http://schemas.openxmlformats.org/officeDocument/2006/relationships/hyperlink" Target="https://opendata.hira.or.kr/op/opc/selectColumnCodeList.do?tblId=&amp;pageIndex=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id="52" name="Google Shape;52;g29da74aabff_0_581"/>
          <p:cNvPicPr preferRelativeResize="0"/>
          <p:nvPr/>
        </p:nvPicPr>
        <p:blipFill rotWithShape="1">
          <a:blip r:embed="rId3">
            <a:alphaModFix/>
          </a:blip>
          <a:srcRect b="0" l="0" r="0" t="0"/>
          <a:stretch/>
        </p:blipFill>
        <p:spPr>
          <a:xfrm>
            <a:off x="0" y="1674"/>
            <a:ext cx="12192001" cy="6854653"/>
          </a:xfrm>
          <a:prstGeom prst="rect">
            <a:avLst/>
          </a:prstGeom>
          <a:noFill/>
          <a:ln>
            <a:noFill/>
          </a:ln>
        </p:spPr>
      </p:pic>
      <p:sp>
        <p:nvSpPr>
          <p:cNvPr id="53" name="Google Shape;53;g29da74aabff_0_581"/>
          <p:cNvSpPr txBox="1"/>
          <p:nvPr/>
        </p:nvSpPr>
        <p:spPr>
          <a:xfrm>
            <a:off x="1140813" y="3684425"/>
            <a:ext cx="2948400" cy="440400"/>
          </a:xfrm>
          <a:prstGeom prst="rect">
            <a:avLst/>
          </a:prstGeom>
          <a:solidFill>
            <a:srgbClr val="000000">
              <a:alpha val="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u="none" cap="none" strike="noStrike">
                <a:solidFill>
                  <a:schemeClr val="lt1"/>
                </a:solidFill>
                <a:latin typeface="Jua"/>
                <a:ea typeface="Jua"/>
                <a:cs typeface="Jua"/>
                <a:sym typeface="Jua"/>
              </a:rPr>
              <a:t>유아람  이정흔   박송지  정상윤  </a:t>
            </a:r>
            <a:r>
              <a:rPr b="1" lang="en-US">
                <a:solidFill>
                  <a:schemeClr val="lt1"/>
                </a:solidFill>
                <a:latin typeface="Jua"/>
                <a:ea typeface="Jua"/>
                <a:cs typeface="Jua"/>
                <a:sym typeface="Jua"/>
              </a:rPr>
              <a:t>이재희 </a:t>
            </a:r>
            <a:endParaRPr b="1" i="0" u="none" cap="none" strike="noStrike">
              <a:solidFill>
                <a:schemeClr val="lt1"/>
              </a:solidFill>
              <a:latin typeface="Jua"/>
              <a:ea typeface="Jua"/>
              <a:cs typeface="Jua"/>
              <a:sym typeface="Jua"/>
            </a:endParaRPr>
          </a:p>
        </p:txBody>
      </p:sp>
      <p:pic>
        <p:nvPicPr>
          <p:cNvPr id="54" name="Google Shape;54;g29da74aabff_0_581"/>
          <p:cNvPicPr preferRelativeResize="0"/>
          <p:nvPr/>
        </p:nvPicPr>
        <p:blipFill rotWithShape="1">
          <a:blip r:embed="rId4">
            <a:alphaModFix/>
          </a:blip>
          <a:srcRect b="0" l="0" r="0" t="0"/>
          <a:stretch/>
        </p:blipFill>
        <p:spPr>
          <a:xfrm>
            <a:off x="1552975" y="2349188"/>
            <a:ext cx="2124075" cy="1038225"/>
          </a:xfrm>
          <a:prstGeom prst="rect">
            <a:avLst/>
          </a:prstGeom>
          <a:noFill/>
          <a:ln>
            <a:noFill/>
          </a:ln>
        </p:spPr>
      </p:pic>
      <p:pic>
        <p:nvPicPr>
          <p:cNvPr id="55" name="Google Shape;55;g29da74aabff_0_581"/>
          <p:cNvPicPr preferRelativeResize="0"/>
          <p:nvPr/>
        </p:nvPicPr>
        <p:blipFill>
          <a:blip r:embed="rId5">
            <a:alphaModFix/>
          </a:blip>
          <a:stretch>
            <a:fillRect/>
          </a:stretch>
        </p:blipFill>
        <p:spPr>
          <a:xfrm>
            <a:off x="454475" y="6413563"/>
            <a:ext cx="266625" cy="266625"/>
          </a:xfrm>
          <a:prstGeom prst="rect">
            <a:avLst/>
          </a:prstGeom>
          <a:noFill/>
          <a:ln>
            <a:noFill/>
          </a:ln>
        </p:spPr>
      </p:pic>
      <p:sp>
        <p:nvSpPr>
          <p:cNvPr id="56" name="Google Shape;56;g29da74aabff_0_581"/>
          <p:cNvSpPr txBox="1"/>
          <p:nvPr/>
        </p:nvSpPr>
        <p:spPr>
          <a:xfrm>
            <a:off x="721100" y="6287075"/>
            <a:ext cx="3911700" cy="51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lt1"/>
                </a:solidFill>
                <a:latin typeface="Jua"/>
                <a:ea typeface="Jua"/>
                <a:cs typeface="Jua"/>
                <a:sym typeface="Jua"/>
              </a:rPr>
              <a:t>https://play.google.com/store/apps/details?id=com.aram1.guphani</a:t>
            </a:r>
            <a:endParaRPr sz="800">
              <a:solidFill>
                <a:schemeClr val="lt1"/>
              </a:solidFill>
              <a:latin typeface="Jua"/>
              <a:ea typeface="Jua"/>
              <a:cs typeface="Jua"/>
              <a:sym typeface="Jua"/>
            </a:endParaRPr>
          </a:p>
        </p:txBody>
      </p:sp>
    </p:spTree>
  </p:cSld>
  <p:clrMapOvr>
    <a:masterClrMapping/>
  </p:clrMapOvr>
  <mc:AlternateContent>
    <mc:Choice Requires="p14">
      <p:transition spd="slow" p14:dur="11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6"/>
          <p:cNvPicPr preferRelativeResize="0"/>
          <p:nvPr/>
        </p:nvPicPr>
        <p:blipFill rotWithShape="1">
          <a:blip r:embed="rId3">
            <a:alphaModFix/>
          </a:blip>
          <a:srcRect b="0" l="0" r="0" t="0"/>
          <a:stretch/>
        </p:blipFill>
        <p:spPr>
          <a:xfrm>
            <a:off x="234125" y="1558350"/>
            <a:ext cx="2076175" cy="3555503"/>
          </a:xfrm>
          <a:prstGeom prst="rect">
            <a:avLst/>
          </a:prstGeom>
          <a:noFill/>
          <a:ln>
            <a:noFill/>
          </a:ln>
        </p:spPr>
      </p:pic>
      <p:sp>
        <p:nvSpPr>
          <p:cNvPr id="184" name="Google Shape;184;p6"/>
          <p:cNvSpPr txBox="1"/>
          <p:nvPr>
            <p:ph type="ctrTitle"/>
          </p:nvPr>
        </p:nvSpPr>
        <p:spPr>
          <a:xfrm>
            <a:off x="5697414" y="49309"/>
            <a:ext cx="3844519" cy="179291"/>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Font typeface="Malgun Gothic"/>
              <a:buNone/>
            </a:pPr>
            <a:r>
              <a:rPr lang="en-US"/>
              <a:t>메인페이지</a:t>
            </a:r>
            <a:endParaRPr/>
          </a:p>
        </p:txBody>
      </p:sp>
      <p:sp>
        <p:nvSpPr>
          <p:cNvPr id="185" name="Google Shape;185;p6"/>
          <p:cNvSpPr txBox="1"/>
          <p:nvPr>
            <p:ph idx="1" type="subTitle"/>
          </p:nvPr>
        </p:nvSpPr>
        <p:spPr>
          <a:xfrm>
            <a:off x="2569307" y="53033"/>
            <a:ext cx="1909560" cy="17556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lang="en-US"/>
              <a:t>메인페이지</a:t>
            </a:r>
            <a:endParaRPr/>
          </a:p>
        </p:txBody>
      </p:sp>
      <p:sp>
        <p:nvSpPr>
          <p:cNvPr id="186" name="Google Shape;186;p6"/>
          <p:cNvSpPr txBox="1"/>
          <p:nvPr>
            <p:ph idx="2" type="body"/>
          </p:nvPr>
        </p:nvSpPr>
        <p:spPr>
          <a:xfrm>
            <a:off x="2569307" y="230189"/>
            <a:ext cx="6964200" cy="17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lang="en-US"/>
              <a:t>메인페이지</a:t>
            </a:r>
            <a:endParaRPr/>
          </a:p>
        </p:txBody>
      </p:sp>
      <p:sp>
        <p:nvSpPr>
          <p:cNvPr id="187" name="Google Shape;187;p6"/>
          <p:cNvSpPr txBox="1"/>
          <p:nvPr>
            <p:ph idx="3" type="body"/>
          </p:nvPr>
        </p:nvSpPr>
        <p:spPr>
          <a:xfrm>
            <a:off x="9649097" y="538296"/>
            <a:ext cx="2475300" cy="568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000">
                <a:latin typeface="Jua"/>
                <a:ea typeface="Jua"/>
                <a:cs typeface="Jua"/>
                <a:sym typeface="Jua"/>
              </a:rPr>
              <a:t>① : 마이페이지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000">
                <a:latin typeface="Jua"/>
                <a:ea typeface="Jua"/>
                <a:cs typeface="Jua"/>
                <a:sym typeface="Jua"/>
              </a:rPr>
              <a:t> - 내 설정을 변경할 수 있는 페이지로 이동</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000">
                <a:latin typeface="Jua"/>
                <a:ea typeface="Jua"/>
                <a:cs typeface="Jua"/>
                <a:sym typeface="Jua"/>
              </a:rPr>
              <a:t>② : 로그아웃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000">
                <a:latin typeface="Jua"/>
                <a:ea typeface="Jua"/>
                <a:cs typeface="Jua"/>
                <a:sym typeface="Jua"/>
              </a:rPr>
              <a:t> - 로그아웃을 할 수 있다 초기화면</a:t>
            </a:r>
            <a:r>
              <a:rPr lang="en-US" sz="1000">
                <a:latin typeface="Jua"/>
                <a:ea typeface="Jua"/>
                <a:cs typeface="Jua"/>
                <a:sym typeface="Jua"/>
              </a:rPr>
              <a:t>으로 돌아가고 로그인을 하지않아도 서비스 이용이 가능</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000">
                <a:latin typeface="Jua"/>
                <a:ea typeface="Jua"/>
                <a:cs typeface="Jua"/>
                <a:sym typeface="Jua"/>
              </a:rPr>
              <a:t>③ : 내정보</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000">
                <a:latin typeface="Jua"/>
                <a:ea typeface="Jua"/>
                <a:cs typeface="Jua"/>
                <a:sym typeface="Jua"/>
              </a:rPr>
              <a:t> - 내가 설정한 혈액형, 나이를 알수 있음</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000">
                <a:latin typeface="Jua"/>
                <a:ea typeface="Jua"/>
                <a:cs typeface="Jua"/>
                <a:sym typeface="Jua"/>
              </a:rPr>
              <a:t>④ : 일반응급</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000">
                <a:latin typeface="Jua"/>
                <a:ea typeface="Jua"/>
                <a:cs typeface="Jua"/>
                <a:sym typeface="Jua"/>
              </a:rPr>
              <a:t>- 일반응급 페이지로 이동 </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000">
                <a:latin typeface="Jua"/>
                <a:ea typeface="Jua"/>
                <a:cs typeface="Jua"/>
                <a:sym typeface="Jua"/>
              </a:rPr>
              <a:t>⑤ : 특수응급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000">
                <a:latin typeface="Jua"/>
                <a:ea typeface="Jua"/>
                <a:cs typeface="Jua"/>
                <a:sym typeface="Jua"/>
              </a:rPr>
              <a:t>- 특수응급 페이지로 이동</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000">
                <a:latin typeface="Jua"/>
                <a:ea typeface="Jua"/>
                <a:cs typeface="Jua"/>
                <a:sym typeface="Jua"/>
              </a:rPr>
              <a:t>⑥ : 약국검색</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000">
                <a:latin typeface="Jua"/>
                <a:ea typeface="Jua"/>
                <a:cs typeface="Jua"/>
                <a:sym typeface="Jua"/>
              </a:rPr>
              <a:t>- 약국 검색 페이지로 이동</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000">
                <a:latin typeface="Jua"/>
                <a:ea typeface="Jua"/>
                <a:cs typeface="Jua"/>
                <a:sym typeface="Jua"/>
              </a:rPr>
              <a:t>⑦ : 응급처치</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000">
                <a:latin typeface="Jua"/>
                <a:ea typeface="Jua"/>
                <a:cs typeface="Jua"/>
                <a:sym typeface="Jua"/>
              </a:rPr>
              <a:t>- </a:t>
            </a:r>
            <a:r>
              <a:rPr lang="en-US" sz="1000">
                <a:latin typeface="Jua"/>
                <a:ea typeface="Jua"/>
                <a:cs typeface="Jua"/>
                <a:sym typeface="Jua"/>
              </a:rPr>
              <a:t>응급시 할 수 있는 응급처치를 확인</a:t>
            </a:r>
            <a:endParaRPr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000">
                <a:latin typeface="Jua"/>
                <a:ea typeface="Jua"/>
                <a:cs typeface="Jua"/>
                <a:sym typeface="Jua"/>
              </a:rPr>
              <a:t>⑧ : 응급상황 신고</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0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000">
                <a:latin typeface="Jua"/>
                <a:ea typeface="Jua"/>
                <a:cs typeface="Jua"/>
                <a:sym typeface="Jua"/>
              </a:rPr>
              <a:t>- 현재위치에서 가장 가까운 응급차 부르기 &amp; 내 정보를 문자로 전송</a:t>
            </a:r>
            <a:endParaRPr sz="1000">
              <a:latin typeface="Jua"/>
              <a:ea typeface="Jua"/>
              <a:cs typeface="Jua"/>
              <a:sym typeface="Jua"/>
            </a:endParaRPr>
          </a:p>
        </p:txBody>
      </p:sp>
      <p:sp>
        <p:nvSpPr>
          <p:cNvPr id="188" name="Google Shape;188;p6"/>
          <p:cNvSpPr txBox="1"/>
          <p:nvPr/>
        </p:nvSpPr>
        <p:spPr>
          <a:xfrm>
            <a:off x="578531" y="1893175"/>
            <a:ext cx="148800" cy="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a:off x="384426" y="2761399"/>
            <a:ext cx="844800" cy="8457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a:off x="1311625" y="3679150"/>
            <a:ext cx="832200" cy="8457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a:off x="1796875" y="1797025"/>
            <a:ext cx="173700" cy="11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p:nvPr/>
        </p:nvSpPr>
        <p:spPr>
          <a:xfrm>
            <a:off x="1992750" y="1789875"/>
            <a:ext cx="198300" cy="1209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
          <p:cNvSpPr/>
          <p:nvPr/>
        </p:nvSpPr>
        <p:spPr>
          <a:xfrm>
            <a:off x="384425" y="2014450"/>
            <a:ext cx="590700" cy="3852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
          <p:cNvSpPr/>
          <p:nvPr/>
        </p:nvSpPr>
        <p:spPr>
          <a:xfrm>
            <a:off x="1311624" y="2754602"/>
            <a:ext cx="844800" cy="8457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p:nvPr/>
        </p:nvSpPr>
        <p:spPr>
          <a:xfrm>
            <a:off x="384426" y="3679147"/>
            <a:ext cx="832200" cy="845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
          <p:cNvSpPr txBox="1"/>
          <p:nvPr/>
        </p:nvSpPr>
        <p:spPr>
          <a:xfrm>
            <a:off x="1555648" y="2155719"/>
            <a:ext cx="4371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00"/>
              </a:solidFill>
              <a:latin typeface="Arial"/>
              <a:ea typeface="Arial"/>
              <a:cs typeface="Arial"/>
              <a:sym typeface="Arial"/>
            </a:endParaRPr>
          </a:p>
        </p:txBody>
      </p:sp>
      <p:grpSp>
        <p:nvGrpSpPr>
          <p:cNvPr id="197" name="Google Shape;197;p6"/>
          <p:cNvGrpSpPr/>
          <p:nvPr/>
        </p:nvGrpSpPr>
        <p:grpSpPr>
          <a:xfrm>
            <a:off x="2149548" y="1536011"/>
            <a:ext cx="248035" cy="270827"/>
            <a:chOff x="12768154" y="3097319"/>
            <a:chExt cx="379200" cy="402000"/>
          </a:xfrm>
        </p:grpSpPr>
        <p:sp>
          <p:nvSpPr>
            <p:cNvPr id="198" name="Google Shape;198;p6"/>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199" name="Google Shape;199;p6"/>
            <p:cNvSpPr txBox="1"/>
            <p:nvPr/>
          </p:nvSpPr>
          <p:spPr>
            <a:xfrm>
              <a:off x="12768154" y="3097319"/>
              <a:ext cx="3792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200" name="Google Shape;200;p6"/>
          <p:cNvGrpSpPr/>
          <p:nvPr/>
        </p:nvGrpSpPr>
        <p:grpSpPr>
          <a:xfrm>
            <a:off x="1548889" y="1556698"/>
            <a:ext cx="247988" cy="270827"/>
            <a:chOff x="12764391" y="3102594"/>
            <a:chExt cx="380700" cy="402000"/>
          </a:xfrm>
        </p:grpSpPr>
        <p:sp>
          <p:nvSpPr>
            <p:cNvPr id="201" name="Google Shape;201;p6"/>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02" name="Google Shape;202;p6"/>
            <p:cNvSpPr txBox="1"/>
            <p:nvPr/>
          </p:nvSpPr>
          <p:spPr>
            <a:xfrm>
              <a:off x="12764391" y="3102594"/>
              <a:ext cx="3807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203" name="Google Shape;203;p6"/>
          <p:cNvGrpSpPr/>
          <p:nvPr/>
        </p:nvGrpSpPr>
        <p:grpSpPr>
          <a:xfrm>
            <a:off x="188151" y="1789875"/>
            <a:ext cx="248047" cy="270827"/>
            <a:chOff x="6785992" y="2860326"/>
            <a:chExt cx="360900" cy="402000"/>
          </a:xfrm>
        </p:grpSpPr>
        <p:sp>
          <p:nvSpPr>
            <p:cNvPr id="204" name="Google Shape;204;p6"/>
            <p:cNvSpPr/>
            <p:nvPr/>
          </p:nvSpPr>
          <p:spPr>
            <a:xfrm>
              <a:off x="6861711" y="3016410"/>
              <a:ext cx="228600" cy="199800"/>
            </a:xfrm>
            <a:prstGeom prst="ellipse">
              <a:avLst/>
            </a:prstGeom>
            <a:solidFill>
              <a:srgbClr val="FFD9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05" name="Google Shape;205;p6"/>
            <p:cNvSpPr txBox="1"/>
            <p:nvPr/>
          </p:nvSpPr>
          <p:spPr>
            <a:xfrm>
              <a:off x="6785992" y="2860326"/>
              <a:ext cx="3609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206" name="Google Shape;206;p6"/>
          <p:cNvGrpSpPr/>
          <p:nvPr/>
        </p:nvGrpSpPr>
        <p:grpSpPr>
          <a:xfrm>
            <a:off x="136357" y="2584660"/>
            <a:ext cx="248067" cy="281774"/>
            <a:chOff x="7179662" y="1994904"/>
            <a:chExt cx="322500" cy="449400"/>
          </a:xfrm>
        </p:grpSpPr>
        <p:sp>
          <p:nvSpPr>
            <p:cNvPr id="207" name="Google Shape;207;p6"/>
            <p:cNvSpPr/>
            <p:nvPr/>
          </p:nvSpPr>
          <p:spPr>
            <a:xfrm>
              <a:off x="7239451" y="2155082"/>
              <a:ext cx="228600" cy="223500"/>
            </a:xfrm>
            <a:prstGeom prst="ellipse">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08" name="Google Shape;208;p6"/>
            <p:cNvSpPr txBox="1"/>
            <p:nvPr/>
          </p:nvSpPr>
          <p:spPr>
            <a:xfrm>
              <a:off x="7179662" y="1994904"/>
              <a:ext cx="322500" cy="44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4</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209" name="Google Shape;209;p6"/>
          <p:cNvGrpSpPr/>
          <p:nvPr/>
        </p:nvGrpSpPr>
        <p:grpSpPr>
          <a:xfrm>
            <a:off x="120810" y="3523912"/>
            <a:ext cx="247970" cy="281741"/>
            <a:chOff x="7759217" y="3133994"/>
            <a:chExt cx="322500" cy="418200"/>
          </a:xfrm>
        </p:grpSpPr>
        <p:sp>
          <p:nvSpPr>
            <p:cNvPr id="210" name="Google Shape;210;p6"/>
            <p:cNvSpPr/>
            <p:nvPr/>
          </p:nvSpPr>
          <p:spPr>
            <a:xfrm>
              <a:off x="7816436" y="3295935"/>
              <a:ext cx="228600" cy="199800"/>
            </a:xfrm>
            <a:prstGeom prst="ellipse">
              <a:avLst/>
            </a:prstGeom>
            <a:solidFill>
              <a:srgbClr val="00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11" name="Google Shape;211;p6"/>
            <p:cNvSpPr txBox="1"/>
            <p:nvPr/>
          </p:nvSpPr>
          <p:spPr>
            <a:xfrm>
              <a:off x="7759217" y="3133994"/>
              <a:ext cx="322500" cy="41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6</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212" name="Google Shape;212;p6"/>
          <p:cNvGrpSpPr/>
          <p:nvPr/>
        </p:nvGrpSpPr>
        <p:grpSpPr>
          <a:xfrm>
            <a:off x="2143841" y="3529366"/>
            <a:ext cx="247970" cy="270827"/>
            <a:chOff x="7141732" y="3609958"/>
            <a:chExt cx="322500" cy="402000"/>
          </a:xfrm>
        </p:grpSpPr>
        <p:sp>
          <p:nvSpPr>
            <p:cNvPr id="213" name="Google Shape;213;p6"/>
            <p:cNvSpPr/>
            <p:nvPr/>
          </p:nvSpPr>
          <p:spPr>
            <a:xfrm>
              <a:off x="7185236" y="3754860"/>
              <a:ext cx="228600" cy="199800"/>
            </a:xfrm>
            <a:prstGeom prst="ellipse">
              <a:avLst/>
            </a:prstGeom>
            <a:solidFill>
              <a:srgbClr val="99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14" name="Google Shape;214;p6"/>
            <p:cNvSpPr txBox="1"/>
            <p:nvPr/>
          </p:nvSpPr>
          <p:spPr>
            <a:xfrm>
              <a:off x="7141732" y="3609958"/>
              <a:ext cx="3225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7</a:t>
              </a:r>
              <a:endParaRPr b="0" i="0" sz="700" u="none" cap="none" strike="noStrike">
                <a:solidFill>
                  <a:schemeClr val="lt1"/>
                </a:solidFill>
                <a:latin typeface="Arial"/>
                <a:ea typeface="Arial"/>
                <a:cs typeface="Arial"/>
                <a:sym typeface="Arial"/>
              </a:endParaRPr>
            </a:p>
          </p:txBody>
        </p:sp>
      </p:grpSp>
      <p:grpSp>
        <p:nvGrpSpPr>
          <p:cNvPr id="215" name="Google Shape;215;p6"/>
          <p:cNvGrpSpPr/>
          <p:nvPr/>
        </p:nvGrpSpPr>
        <p:grpSpPr>
          <a:xfrm>
            <a:off x="2149601" y="2584652"/>
            <a:ext cx="247970" cy="270827"/>
            <a:chOff x="8598772" y="2984704"/>
            <a:chExt cx="322500" cy="402000"/>
          </a:xfrm>
        </p:grpSpPr>
        <p:sp>
          <p:nvSpPr>
            <p:cNvPr id="216" name="Google Shape;216;p6"/>
            <p:cNvSpPr/>
            <p:nvPr/>
          </p:nvSpPr>
          <p:spPr>
            <a:xfrm>
              <a:off x="8645711" y="3144360"/>
              <a:ext cx="228600" cy="199800"/>
            </a:xfrm>
            <a:prstGeom prst="ellipse">
              <a:avLst/>
            </a:prstGeom>
            <a:solidFill>
              <a:srgbClr val="00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17" name="Google Shape;217;p6"/>
            <p:cNvSpPr txBox="1"/>
            <p:nvPr/>
          </p:nvSpPr>
          <p:spPr>
            <a:xfrm>
              <a:off x="8598772" y="2984704"/>
              <a:ext cx="3225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5</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pic>
        <p:nvPicPr>
          <p:cNvPr id="218" name="Google Shape;218;p6"/>
          <p:cNvPicPr preferRelativeResize="0"/>
          <p:nvPr/>
        </p:nvPicPr>
        <p:blipFill rotWithShape="1">
          <a:blip r:embed="rId4">
            <a:alphaModFix/>
          </a:blip>
          <a:srcRect b="0" l="0" r="0" t="0"/>
          <a:stretch/>
        </p:blipFill>
        <p:spPr>
          <a:xfrm>
            <a:off x="2524550" y="1598800"/>
            <a:ext cx="2076175" cy="3578800"/>
          </a:xfrm>
          <a:prstGeom prst="rect">
            <a:avLst/>
          </a:prstGeom>
          <a:noFill/>
          <a:ln cap="flat" cmpd="sng" w="19050">
            <a:solidFill>
              <a:srgbClr val="FF9900"/>
            </a:solidFill>
            <a:prstDash val="solid"/>
            <a:round/>
            <a:headEnd len="sm" w="sm" type="none"/>
            <a:tailEnd len="sm" w="sm" type="none"/>
          </a:ln>
        </p:spPr>
      </p:pic>
      <p:sp>
        <p:nvSpPr>
          <p:cNvPr id="219" name="Google Shape;219;p6"/>
          <p:cNvSpPr/>
          <p:nvPr/>
        </p:nvSpPr>
        <p:spPr>
          <a:xfrm>
            <a:off x="2947533" y="4587661"/>
            <a:ext cx="1312800" cy="2877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0" name="Google Shape;220;p6"/>
          <p:cNvCxnSpPr>
            <a:stCxn id="219" idx="3"/>
          </p:cNvCxnSpPr>
          <p:nvPr/>
        </p:nvCxnSpPr>
        <p:spPr>
          <a:xfrm flipH="1" rot="10800000">
            <a:off x="4260333" y="4726711"/>
            <a:ext cx="402900" cy="4800"/>
          </a:xfrm>
          <a:prstGeom prst="straightConnector1">
            <a:avLst/>
          </a:prstGeom>
          <a:noFill/>
          <a:ln cap="flat" cmpd="sng" w="19050">
            <a:solidFill>
              <a:schemeClr val="accent6"/>
            </a:solidFill>
            <a:prstDash val="solid"/>
            <a:round/>
            <a:headEnd len="sm" w="sm" type="none"/>
            <a:tailEnd len="med" w="med" type="triangle"/>
          </a:ln>
        </p:spPr>
      </p:cxnSp>
      <p:sp>
        <p:nvSpPr>
          <p:cNvPr id="221" name="Google Shape;221;p6"/>
          <p:cNvSpPr/>
          <p:nvPr/>
        </p:nvSpPr>
        <p:spPr>
          <a:xfrm>
            <a:off x="2687575" y="3630875"/>
            <a:ext cx="164400" cy="179400"/>
          </a:xfrm>
          <a:prstGeom prst="rect">
            <a:avLst/>
          </a:prstGeom>
          <a:noFill/>
          <a:ln cap="flat" cmpd="sng" w="1905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2687575" y="3915250"/>
            <a:ext cx="164400" cy="175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
          <p:cNvSpPr/>
          <p:nvPr/>
        </p:nvSpPr>
        <p:spPr>
          <a:xfrm>
            <a:off x="2687579" y="4187518"/>
            <a:ext cx="164400" cy="165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
          <p:cNvSpPr/>
          <p:nvPr/>
        </p:nvSpPr>
        <p:spPr>
          <a:xfrm>
            <a:off x="390725" y="4596900"/>
            <a:ext cx="1765800" cy="359100"/>
          </a:xfrm>
          <a:prstGeom prst="rect">
            <a:avLst/>
          </a:prstGeom>
          <a:no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25" name="Google Shape;225;p6"/>
          <p:cNvGrpSpPr/>
          <p:nvPr/>
        </p:nvGrpSpPr>
        <p:grpSpPr>
          <a:xfrm>
            <a:off x="2143813" y="4348134"/>
            <a:ext cx="215785" cy="270868"/>
            <a:chOff x="7105713" y="3591923"/>
            <a:chExt cx="322500" cy="402000"/>
          </a:xfrm>
        </p:grpSpPr>
        <p:sp>
          <p:nvSpPr>
            <p:cNvPr id="226" name="Google Shape;226;p6"/>
            <p:cNvSpPr/>
            <p:nvPr/>
          </p:nvSpPr>
          <p:spPr>
            <a:xfrm>
              <a:off x="7185236" y="3754860"/>
              <a:ext cx="228600" cy="199800"/>
            </a:xfrm>
            <a:prstGeom prst="ellipse">
              <a:avLst/>
            </a:prstGeom>
            <a:solidFill>
              <a:srgbClr val="F4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rgbClr val="FFFFFF"/>
                </a:solidFill>
              </a:endParaRPr>
            </a:p>
          </p:txBody>
        </p:sp>
        <p:sp>
          <p:nvSpPr>
            <p:cNvPr id="227" name="Google Shape;227;p6"/>
            <p:cNvSpPr txBox="1"/>
            <p:nvPr/>
          </p:nvSpPr>
          <p:spPr>
            <a:xfrm>
              <a:off x="7105713" y="3591923"/>
              <a:ext cx="322500" cy="40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8</a:t>
              </a:r>
              <a:endParaRPr sz="700">
                <a:solidFill>
                  <a:srgbClr val="FFFFFF"/>
                </a:solidFill>
              </a:endParaRPr>
            </a:p>
          </p:txBody>
        </p:sp>
      </p:grpSp>
      <p:pic>
        <p:nvPicPr>
          <p:cNvPr id="228" name="Google Shape;228;p6"/>
          <p:cNvPicPr preferRelativeResize="0"/>
          <p:nvPr/>
        </p:nvPicPr>
        <p:blipFill>
          <a:blip r:embed="rId5">
            <a:alphaModFix/>
          </a:blip>
          <a:stretch>
            <a:fillRect/>
          </a:stretch>
        </p:blipFill>
        <p:spPr>
          <a:xfrm>
            <a:off x="4772825" y="1608350"/>
            <a:ext cx="2253807" cy="3578800"/>
          </a:xfrm>
          <a:prstGeom prst="rect">
            <a:avLst/>
          </a:prstGeom>
          <a:noFill/>
          <a:ln>
            <a:noFill/>
          </a:ln>
        </p:spPr>
      </p:pic>
      <p:sp>
        <p:nvSpPr>
          <p:cNvPr id="229" name="Google Shape;229;p6"/>
          <p:cNvSpPr/>
          <p:nvPr/>
        </p:nvSpPr>
        <p:spPr>
          <a:xfrm>
            <a:off x="4812700" y="1611150"/>
            <a:ext cx="2253600" cy="35556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6"/>
          <p:cNvSpPr/>
          <p:nvPr/>
        </p:nvSpPr>
        <p:spPr>
          <a:xfrm>
            <a:off x="5354411" y="4806989"/>
            <a:ext cx="966300" cy="2784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6"/>
          <p:cNvSpPr/>
          <p:nvPr/>
        </p:nvSpPr>
        <p:spPr>
          <a:xfrm>
            <a:off x="6355724" y="2362151"/>
            <a:ext cx="311700" cy="153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32" name="Google Shape;232;p6"/>
          <p:cNvGrpSpPr/>
          <p:nvPr/>
        </p:nvGrpSpPr>
        <p:grpSpPr>
          <a:xfrm>
            <a:off x="5061400" y="4670799"/>
            <a:ext cx="248061" cy="245164"/>
            <a:chOff x="12794421" y="3110542"/>
            <a:chExt cx="327300" cy="354181"/>
          </a:xfrm>
        </p:grpSpPr>
        <p:sp>
          <p:nvSpPr>
            <p:cNvPr id="233" name="Google Shape;233;p6"/>
            <p:cNvSpPr/>
            <p:nvPr/>
          </p:nvSpPr>
          <p:spPr>
            <a:xfrm>
              <a:off x="12853936" y="3264923"/>
              <a:ext cx="228600" cy="199800"/>
            </a:xfrm>
            <a:prstGeom prst="ellipse">
              <a:avLst/>
            </a:prstGeom>
            <a:solidFill>
              <a:srgbClr val="F796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rgbClr val="FFFFFF"/>
                </a:solidFill>
              </a:endParaRPr>
            </a:p>
          </p:txBody>
        </p:sp>
        <p:sp>
          <p:nvSpPr>
            <p:cNvPr id="234" name="Google Shape;234;p6"/>
            <p:cNvSpPr txBox="1"/>
            <p:nvPr/>
          </p:nvSpPr>
          <p:spPr>
            <a:xfrm>
              <a:off x="12794421" y="3110542"/>
              <a:ext cx="327300" cy="32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2</a:t>
              </a:r>
              <a:endParaRPr sz="1100">
                <a:solidFill>
                  <a:srgbClr val="FFFFFF"/>
                </a:solidFill>
              </a:endParaRPr>
            </a:p>
            <a:p>
              <a:pPr indent="0" lvl="0" marL="0" rtl="0" algn="ctr">
                <a:spcBef>
                  <a:spcPts val="0"/>
                </a:spcBef>
                <a:spcAft>
                  <a:spcPts val="0"/>
                </a:spcAft>
                <a:buNone/>
              </a:pPr>
              <a:r>
                <a:t/>
              </a:r>
              <a:endParaRPr sz="700">
                <a:solidFill>
                  <a:srgbClr val="FFFFFF"/>
                </a:solidFill>
              </a:endParaRPr>
            </a:p>
          </p:txBody>
        </p:sp>
      </p:grpSp>
      <p:sp>
        <p:nvSpPr>
          <p:cNvPr id="235" name="Google Shape;235;p6"/>
          <p:cNvSpPr/>
          <p:nvPr/>
        </p:nvSpPr>
        <p:spPr>
          <a:xfrm>
            <a:off x="6309736" y="4267791"/>
            <a:ext cx="384900" cy="177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6" name="Google Shape;236;p6"/>
          <p:cNvPicPr preferRelativeResize="0"/>
          <p:nvPr/>
        </p:nvPicPr>
        <p:blipFill rotWithShape="1">
          <a:blip r:embed="rId6">
            <a:alphaModFix/>
          </a:blip>
          <a:srcRect b="5269" l="0" r="0" t="10816"/>
          <a:stretch/>
        </p:blipFill>
        <p:spPr>
          <a:xfrm>
            <a:off x="7145422" y="1602603"/>
            <a:ext cx="2406866" cy="2886856"/>
          </a:xfrm>
          <a:prstGeom prst="rect">
            <a:avLst/>
          </a:prstGeom>
          <a:noFill/>
          <a:ln>
            <a:noFill/>
          </a:ln>
        </p:spPr>
      </p:pic>
      <p:pic>
        <p:nvPicPr>
          <p:cNvPr id="237" name="Google Shape;237;p6"/>
          <p:cNvPicPr preferRelativeResize="0"/>
          <p:nvPr/>
        </p:nvPicPr>
        <p:blipFill rotWithShape="1">
          <a:blip r:embed="rId7">
            <a:alphaModFix/>
          </a:blip>
          <a:srcRect b="24352" l="0" r="0" t="64368"/>
          <a:stretch/>
        </p:blipFill>
        <p:spPr>
          <a:xfrm>
            <a:off x="7145422" y="4469429"/>
            <a:ext cx="2406866" cy="388060"/>
          </a:xfrm>
          <a:prstGeom prst="rect">
            <a:avLst/>
          </a:prstGeom>
          <a:noFill/>
          <a:ln>
            <a:noFill/>
          </a:ln>
        </p:spPr>
      </p:pic>
      <p:sp>
        <p:nvSpPr>
          <p:cNvPr id="238" name="Google Shape;238;p6"/>
          <p:cNvSpPr/>
          <p:nvPr/>
        </p:nvSpPr>
        <p:spPr>
          <a:xfrm>
            <a:off x="7414197" y="2506966"/>
            <a:ext cx="1903500" cy="23505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9" name="Google Shape;239;p6"/>
          <p:cNvPicPr preferRelativeResize="0"/>
          <p:nvPr/>
        </p:nvPicPr>
        <p:blipFill rotWithShape="1">
          <a:blip r:embed="rId7">
            <a:alphaModFix/>
          </a:blip>
          <a:srcRect b="11272" l="0" r="0" t="80781"/>
          <a:stretch/>
        </p:blipFill>
        <p:spPr>
          <a:xfrm>
            <a:off x="7145432" y="4895064"/>
            <a:ext cx="2406866" cy="273361"/>
          </a:xfrm>
          <a:prstGeom prst="rect">
            <a:avLst/>
          </a:prstGeom>
          <a:noFill/>
          <a:ln>
            <a:noFill/>
          </a:ln>
        </p:spPr>
      </p:pic>
      <p:grpSp>
        <p:nvGrpSpPr>
          <p:cNvPr id="240" name="Google Shape;240;p6"/>
          <p:cNvGrpSpPr/>
          <p:nvPr/>
        </p:nvGrpSpPr>
        <p:grpSpPr>
          <a:xfrm>
            <a:off x="9109725" y="2178988"/>
            <a:ext cx="301767" cy="256164"/>
            <a:chOff x="12757771" y="3083542"/>
            <a:chExt cx="379200" cy="401700"/>
          </a:xfrm>
        </p:grpSpPr>
        <p:sp>
          <p:nvSpPr>
            <p:cNvPr id="241" name="Google Shape;241;p6"/>
            <p:cNvSpPr/>
            <p:nvPr/>
          </p:nvSpPr>
          <p:spPr>
            <a:xfrm>
              <a:off x="12853932" y="3250509"/>
              <a:ext cx="186900" cy="214200"/>
            </a:xfrm>
            <a:prstGeom prst="ellipse">
              <a:avLst/>
            </a:prstGeom>
            <a:solidFill>
              <a:srgbClr val="F796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rgbClr val="FFFFFF"/>
                </a:solidFill>
              </a:endParaRPr>
            </a:p>
          </p:txBody>
        </p:sp>
        <p:sp>
          <p:nvSpPr>
            <p:cNvPr id="242" name="Google Shape;242;p6"/>
            <p:cNvSpPr txBox="1"/>
            <p:nvPr/>
          </p:nvSpPr>
          <p:spPr>
            <a:xfrm>
              <a:off x="12757771" y="3083542"/>
              <a:ext cx="3792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2</a:t>
              </a:r>
              <a:endParaRPr sz="1100">
                <a:solidFill>
                  <a:srgbClr val="FFFFFF"/>
                </a:solidFill>
              </a:endParaRPr>
            </a:p>
            <a:p>
              <a:pPr indent="0" lvl="0" marL="0" rtl="0" algn="ctr">
                <a:spcBef>
                  <a:spcPts val="0"/>
                </a:spcBef>
                <a:spcAft>
                  <a:spcPts val="0"/>
                </a:spcAft>
                <a:buNone/>
              </a:pPr>
              <a:r>
                <a:t/>
              </a:r>
              <a:endParaRPr sz="700">
                <a:solidFill>
                  <a:srgbClr val="FFFFFF"/>
                </a:solidFill>
              </a:endParaRPr>
            </a:p>
          </p:txBody>
        </p:sp>
      </p:grpSp>
      <p:sp>
        <p:nvSpPr>
          <p:cNvPr id="243" name="Google Shape;243;p6"/>
          <p:cNvSpPr/>
          <p:nvPr/>
        </p:nvSpPr>
        <p:spPr>
          <a:xfrm>
            <a:off x="7849552" y="4925097"/>
            <a:ext cx="1098600" cy="2562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6"/>
          <p:cNvSpPr/>
          <p:nvPr/>
        </p:nvSpPr>
        <p:spPr>
          <a:xfrm>
            <a:off x="7555960" y="1957020"/>
            <a:ext cx="1519500" cy="3348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45" name="Google Shape;245;p6"/>
          <p:cNvGrpSpPr/>
          <p:nvPr/>
        </p:nvGrpSpPr>
        <p:grpSpPr>
          <a:xfrm>
            <a:off x="7264919" y="1782833"/>
            <a:ext cx="301767" cy="256355"/>
            <a:chOff x="12767705" y="3073828"/>
            <a:chExt cx="379200" cy="402000"/>
          </a:xfrm>
        </p:grpSpPr>
        <p:sp>
          <p:nvSpPr>
            <p:cNvPr id="246" name="Google Shape;246;p6"/>
            <p:cNvSpPr/>
            <p:nvPr/>
          </p:nvSpPr>
          <p:spPr>
            <a:xfrm>
              <a:off x="12853947" y="3246858"/>
              <a:ext cx="206700" cy="217800"/>
            </a:xfrm>
            <a:prstGeom prst="ellipse">
              <a:avLst/>
            </a:prstGeom>
            <a:solidFill>
              <a:srgbClr val="F796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rgbClr val="FFFFFF"/>
                </a:solidFill>
              </a:endParaRPr>
            </a:p>
          </p:txBody>
        </p:sp>
        <p:sp>
          <p:nvSpPr>
            <p:cNvPr id="247" name="Google Shape;247;p6"/>
            <p:cNvSpPr txBox="1"/>
            <p:nvPr/>
          </p:nvSpPr>
          <p:spPr>
            <a:xfrm>
              <a:off x="12767705" y="3073828"/>
              <a:ext cx="379200" cy="40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2</a:t>
              </a:r>
              <a:endParaRPr sz="1100">
                <a:solidFill>
                  <a:srgbClr val="FFFFFF"/>
                </a:solidFill>
              </a:endParaRPr>
            </a:p>
            <a:p>
              <a:pPr indent="0" lvl="0" marL="0" rtl="0" algn="ctr">
                <a:spcBef>
                  <a:spcPts val="0"/>
                </a:spcBef>
                <a:spcAft>
                  <a:spcPts val="0"/>
                </a:spcAft>
                <a:buNone/>
              </a:pPr>
              <a:r>
                <a:t/>
              </a:r>
              <a:endParaRPr sz="700">
                <a:solidFill>
                  <a:srgbClr val="FFFFFF"/>
                </a:solidFill>
              </a:endParaRPr>
            </a:p>
          </p:txBody>
        </p:sp>
      </p:grpSp>
      <p:cxnSp>
        <p:nvCxnSpPr>
          <p:cNvPr id="248" name="Google Shape;248;p6"/>
          <p:cNvCxnSpPr>
            <a:stCxn id="230" idx="3"/>
            <a:endCxn id="238" idx="1"/>
          </p:cNvCxnSpPr>
          <p:nvPr/>
        </p:nvCxnSpPr>
        <p:spPr>
          <a:xfrm flipH="1" rot="10800000">
            <a:off x="6320711" y="3682289"/>
            <a:ext cx="1093500" cy="1263900"/>
          </a:xfrm>
          <a:prstGeom prst="bentConnector3">
            <a:avLst>
              <a:gd fmla="val 49999" name="adj1"/>
            </a:avLst>
          </a:prstGeom>
          <a:noFill/>
          <a:ln cap="flat" cmpd="sng" w="19050">
            <a:solidFill>
              <a:schemeClr val="accent6"/>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29da74aabff_0_0"/>
          <p:cNvPicPr preferRelativeResize="0"/>
          <p:nvPr/>
        </p:nvPicPr>
        <p:blipFill rotWithShape="1">
          <a:blip r:embed="rId3">
            <a:alphaModFix/>
          </a:blip>
          <a:srcRect b="0" l="0" r="0" t="0"/>
          <a:stretch/>
        </p:blipFill>
        <p:spPr>
          <a:xfrm>
            <a:off x="6240725" y="648675"/>
            <a:ext cx="2923100" cy="5411103"/>
          </a:xfrm>
          <a:prstGeom prst="rect">
            <a:avLst/>
          </a:prstGeom>
          <a:noFill/>
          <a:ln>
            <a:noFill/>
          </a:ln>
        </p:spPr>
      </p:pic>
      <p:pic>
        <p:nvPicPr>
          <p:cNvPr id="254" name="Google Shape;254;g29da74aabff_0_0"/>
          <p:cNvPicPr preferRelativeResize="0"/>
          <p:nvPr/>
        </p:nvPicPr>
        <p:blipFill rotWithShape="1">
          <a:blip r:embed="rId4">
            <a:alphaModFix/>
          </a:blip>
          <a:srcRect b="0" l="0" r="0" t="0"/>
          <a:stretch/>
        </p:blipFill>
        <p:spPr>
          <a:xfrm>
            <a:off x="107325" y="845725"/>
            <a:ext cx="2857999" cy="4894400"/>
          </a:xfrm>
          <a:prstGeom prst="rect">
            <a:avLst/>
          </a:prstGeom>
          <a:noFill/>
          <a:ln>
            <a:noFill/>
          </a:ln>
        </p:spPr>
      </p:pic>
      <p:sp>
        <p:nvSpPr>
          <p:cNvPr id="255" name="Google Shape;255;g29da74aabff_0_0"/>
          <p:cNvSpPr txBox="1"/>
          <p:nvPr>
            <p:ph idx="3" type="body"/>
          </p:nvPr>
        </p:nvSpPr>
        <p:spPr>
          <a:xfrm>
            <a:off x="9649097" y="766896"/>
            <a:ext cx="2475300" cy="568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b="1" lang="en-US" sz="1200">
                <a:latin typeface="Jua"/>
                <a:ea typeface="Jua"/>
                <a:cs typeface="Jua"/>
                <a:sym typeface="Jua"/>
              </a:rPr>
              <a:t>① : 페이지이동</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일반응급 페이지로 이동하는 버튼</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200">
                <a:latin typeface="Jua"/>
                <a:ea typeface="Jua"/>
                <a:cs typeface="Jua"/>
                <a:sym typeface="Jua"/>
              </a:rPr>
              <a:t>② : 병원 상세 보기</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해당 병원의 상세 정보를 알 수 있다.</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진료시간, 병상유무, 진료과목 병원위치 등을 알 수 있다.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전화하기 버튼을 누르면 해당 병원 전화 페이지로 이동</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p:txBody>
      </p:sp>
      <p:sp>
        <p:nvSpPr>
          <p:cNvPr id="256" name="Google Shape;256;g29da74aabff_0_0"/>
          <p:cNvSpPr txBox="1"/>
          <p:nvPr>
            <p:ph type="ctrTitle"/>
          </p:nvPr>
        </p:nvSpPr>
        <p:spPr>
          <a:xfrm>
            <a:off x="5697414" y="49309"/>
            <a:ext cx="3844500" cy="179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Font typeface="Malgun Gothic"/>
              <a:buNone/>
            </a:pPr>
            <a:r>
              <a:rPr lang="en-US"/>
              <a:t>일반응급화면</a:t>
            </a:r>
            <a:endParaRPr/>
          </a:p>
        </p:txBody>
      </p:sp>
      <p:sp>
        <p:nvSpPr>
          <p:cNvPr id="257" name="Google Shape;257;g29da74aabff_0_0"/>
          <p:cNvSpPr txBox="1"/>
          <p:nvPr>
            <p:ph idx="1" type="subTitle"/>
          </p:nvPr>
        </p:nvSpPr>
        <p:spPr>
          <a:xfrm>
            <a:off x="2569307" y="53033"/>
            <a:ext cx="1909500" cy="175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lang="en-US"/>
              <a:t>일반응급화면</a:t>
            </a:r>
            <a:endParaRPr/>
          </a:p>
        </p:txBody>
      </p:sp>
      <p:sp>
        <p:nvSpPr>
          <p:cNvPr id="258" name="Google Shape;258;g29da74aabff_0_0"/>
          <p:cNvSpPr txBox="1"/>
          <p:nvPr>
            <p:ph idx="2" type="body"/>
          </p:nvPr>
        </p:nvSpPr>
        <p:spPr>
          <a:xfrm>
            <a:off x="2569307" y="230189"/>
            <a:ext cx="6964200" cy="17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lang="en-US"/>
              <a:t>메인페이지 &gt; 일반응급</a:t>
            </a:r>
            <a:endParaRPr/>
          </a:p>
        </p:txBody>
      </p:sp>
      <p:pic>
        <p:nvPicPr>
          <p:cNvPr id="259" name="Google Shape;259;g29da74aabff_0_0"/>
          <p:cNvPicPr preferRelativeResize="0"/>
          <p:nvPr/>
        </p:nvPicPr>
        <p:blipFill rotWithShape="1">
          <a:blip r:embed="rId5">
            <a:alphaModFix/>
          </a:blip>
          <a:srcRect b="0" l="0" r="0" t="0"/>
          <a:stretch/>
        </p:blipFill>
        <p:spPr>
          <a:xfrm>
            <a:off x="3141475" y="845725"/>
            <a:ext cx="2923100" cy="5191962"/>
          </a:xfrm>
          <a:prstGeom prst="rect">
            <a:avLst/>
          </a:prstGeom>
          <a:noFill/>
          <a:ln>
            <a:noFill/>
          </a:ln>
        </p:spPr>
      </p:pic>
      <p:sp>
        <p:nvSpPr>
          <p:cNvPr id="260" name="Google Shape;260;g29da74aabff_0_0"/>
          <p:cNvSpPr/>
          <p:nvPr/>
        </p:nvSpPr>
        <p:spPr>
          <a:xfrm>
            <a:off x="3141425" y="2758950"/>
            <a:ext cx="2923200" cy="3293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9da74aabff_0_0"/>
          <p:cNvSpPr/>
          <p:nvPr/>
        </p:nvSpPr>
        <p:spPr>
          <a:xfrm>
            <a:off x="428375" y="2476875"/>
            <a:ext cx="1167900" cy="116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2" name="Google Shape;262;g29da74aabff_0_0"/>
          <p:cNvCxnSpPr>
            <a:stCxn id="261" idx="3"/>
          </p:cNvCxnSpPr>
          <p:nvPr/>
        </p:nvCxnSpPr>
        <p:spPr>
          <a:xfrm>
            <a:off x="1596275" y="3061275"/>
            <a:ext cx="1522200" cy="0"/>
          </a:xfrm>
          <a:prstGeom prst="straightConnector1">
            <a:avLst/>
          </a:prstGeom>
          <a:noFill/>
          <a:ln cap="flat" cmpd="sng" w="28575">
            <a:solidFill>
              <a:srgbClr val="FF0000"/>
            </a:solidFill>
            <a:prstDash val="solid"/>
            <a:round/>
            <a:headEnd len="sm" w="sm" type="none"/>
            <a:tailEnd len="med" w="med" type="triangle"/>
          </a:ln>
        </p:spPr>
      </p:cxnSp>
      <p:grpSp>
        <p:nvGrpSpPr>
          <p:cNvPr id="263" name="Google Shape;263;g29da74aabff_0_0"/>
          <p:cNvGrpSpPr/>
          <p:nvPr/>
        </p:nvGrpSpPr>
        <p:grpSpPr>
          <a:xfrm>
            <a:off x="6031434" y="2987600"/>
            <a:ext cx="322585" cy="402000"/>
            <a:chOff x="12778627" y="3187047"/>
            <a:chExt cx="379200" cy="402000"/>
          </a:xfrm>
        </p:grpSpPr>
        <p:sp>
          <p:nvSpPr>
            <p:cNvPr id="264" name="Google Shape;264;g29da74aabff_0_0"/>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65" name="Google Shape;265;g29da74aabff_0_0"/>
            <p:cNvSpPr txBox="1"/>
            <p:nvPr/>
          </p:nvSpPr>
          <p:spPr>
            <a:xfrm>
              <a:off x="12778627" y="3187047"/>
              <a:ext cx="3792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266" name="Google Shape;266;g29da74aabff_0_0"/>
          <p:cNvGrpSpPr/>
          <p:nvPr/>
        </p:nvGrpSpPr>
        <p:grpSpPr>
          <a:xfrm>
            <a:off x="105775" y="2243338"/>
            <a:ext cx="322605" cy="402000"/>
            <a:chOff x="12774484" y="3192322"/>
            <a:chExt cx="380700" cy="402000"/>
          </a:xfrm>
        </p:grpSpPr>
        <p:sp>
          <p:nvSpPr>
            <p:cNvPr id="267" name="Google Shape;267;g29da74aabff_0_0"/>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68" name="Google Shape;268;g29da74aabff_0_0"/>
            <p:cNvSpPr txBox="1"/>
            <p:nvPr/>
          </p:nvSpPr>
          <p:spPr>
            <a:xfrm>
              <a:off x="12774484" y="3192322"/>
              <a:ext cx="3807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269" name="Google Shape;269;g29da74aabff_0_0"/>
          <p:cNvSpPr/>
          <p:nvPr/>
        </p:nvSpPr>
        <p:spPr>
          <a:xfrm>
            <a:off x="3171575" y="2987600"/>
            <a:ext cx="2858100" cy="7785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29da74aabff_0_0"/>
          <p:cNvSpPr/>
          <p:nvPr/>
        </p:nvSpPr>
        <p:spPr>
          <a:xfrm>
            <a:off x="6355700" y="3061275"/>
            <a:ext cx="2706900" cy="25470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1" name="Google Shape;271;g29da74aabff_0_0"/>
          <p:cNvCxnSpPr>
            <a:stCxn id="269" idx="3"/>
            <a:endCxn id="270" idx="1"/>
          </p:cNvCxnSpPr>
          <p:nvPr/>
        </p:nvCxnSpPr>
        <p:spPr>
          <a:xfrm>
            <a:off x="6029675" y="3376850"/>
            <a:ext cx="326100" cy="957900"/>
          </a:xfrm>
          <a:prstGeom prst="bentConnector3">
            <a:avLst>
              <a:gd fmla="val 49989" name="adj1"/>
            </a:avLst>
          </a:prstGeom>
          <a:noFill/>
          <a:ln cap="flat" cmpd="sng" w="19050">
            <a:solidFill>
              <a:srgbClr val="FF9900"/>
            </a:solidFill>
            <a:prstDash val="solid"/>
            <a:round/>
            <a:headEnd len="sm" w="sm"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29da74aabff_4_56"/>
          <p:cNvPicPr preferRelativeResize="0"/>
          <p:nvPr/>
        </p:nvPicPr>
        <p:blipFill rotWithShape="1">
          <a:blip r:embed="rId3">
            <a:alphaModFix/>
          </a:blip>
          <a:srcRect b="9815" l="0" r="0" t="11345"/>
          <a:stretch/>
        </p:blipFill>
        <p:spPr>
          <a:xfrm>
            <a:off x="4684664" y="594085"/>
            <a:ext cx="2211724" cy="3538336"/>
          </a:xfrm>
          <a:prstGeom prst="rect">
            <a:avLst/>
          </a:prstGeom>
          <a:noFill/>
          <a:ln>
            <a:noFill/>
          </a:ln>
        </p:spPr>
      </p:pic>
      <p:pic>
        <p:nvPicPr>
          <p:cNvPr id="277" name="Google Shape;277;g29da74aabff_4_56"/>
          <p:cNvPicPr preferRelativeResize="0"/>
          <p:nvPr/>
        </p:nvPicPr>
        <p:blipFill rotWithShape="1">
          <a:blip r:embed="rId4">
            <a:alphaModFix/>
          </a:blip>
          <a:srcRect b="9374" l="0" r="0" t="11185"/>
          <a:stretch/>
        </p:blipFill>
        <p:spPr>
          <a:xfrm>
            <a:off x="2250494" y="594079"/>
            <a:ext cx="2302233" cy="3506360"/>
          </a:xfrm>
          <a:prstGeom prst="rect">
            <a:avLst/>
          </a:prstGeom>
          <a:noFill/>
          <a:ln cap="flat" cmpd="sng" w="28575">
            <a:solidFill>
              <a:srgbClr val="FF0000"/>
            </a:solidFill>
            <a:prstDash val="solid"/>
            <a:round/>
            <a:headEnd len="sm" w="sm" type="none"/>
            <a:tailEnd len="sm" w="sm" type="none"/>
          </a:ln>
        </p:spPr>
      </p:pic>
      <p:pic>
        <p:nvPicPr>
          <p:cNvPr id="278" name="Google Shape;278;g29da74aabff_4_56"/>
          <p:cNvPicPr preferRelativeResize="0"/>
          <p:nvPr/>
        </p:nvPicPr>
        <p:blipFill rotWithShape="1">
          <a:blip r:embed="rId5">
            <a:alphaModFix/>
          </a:blip>
          <a:srcRect b="0" l="0" r="0" t="0"/>
          <a:stretch/>
        </p:blipFill>
        <p:spPr>
          <a:xfrm>
            <a:off x="85875" y="583307"/>
            <a:ext cx="2077576" cy="3202627"/>
          </a:xfrm>
          <a:prstGeom prst="rect">
            <a:avLst/>
          </a:prstGeom>
          <a:noFill/>
          <a:ln>
            <a:noFill/>
          </a:ln>
        </p:spPr>
      </p:pic>
      <p:sp>
        <p:nvSpPr>
          <p:cNvPr id="279" name="Google Shape;279;g29da74aabff_4_56"/>
          <p:cNvSpPr txBox="1"/>
          <p:nvPr>
            <p:ph type="ctrTitle"/>
          </p:nvPr>
        </p:nvSpPr>
        <p:spPr>
          <a:xfrm>
            <a:off x="5697414" y="49309"/>
            <a:ext cx="3844500" cy="179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Font typeface="Malgun Gothic"/>
              <a:buNone/>
            </a:pPr>
            <a:r>
              <a:rPr lang="en-US"/>
              <a:t>특수응급 - 특수응급 검색</a:t>
            </a:r>
            <a:endParaRPr/>
          </a:p>
        </p:txBody>
      </p:sp>
      <p:sp>
        <p:nvSpPr>
          <p:cNvPr id="280" name="Google Shape;280;g29da74aabff_4_56"/>
          <p:cNvSpPr txBox="1"/>
          <p:nvPr>
            <p:ph idx="1" type="subTitle"/>
          </p:nvPr>
        </p:nvSpPr>
        <p:spPr>
          <a:xfrm>
            <a:off x="2569307" y="53033"/>
            <a:ext cx="1909500" cy="175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lang="en-US"/>
              <a:t>특수응급</a:t>
            </a:r>
            <a:endParaRPr/>
          </a:p>
        </p:txBody>
      </p:sp>
      <p:sp>
        <p:nvSpPr>
          <p:cNvPr id="281" name="Google Shape;281;g29da74aabff_4_56"/>
          <p:cNvSpPr txBox="1"/>
          <p:nvPr>
            <p:ph idx="2" type="body"/>
          </p:nvPr>
        </p:nvSpPr>
        <p:spPr>
          <a:xfrm>
            <a:off x="2569307" y="230189"/>
            <a:ext cx="6964200" cy="17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lang="en-US"/>
              <a:t>메인페이지 &gt; 특수응급</a:t>
            </a:r>
            <a:endParaRPr/>
          </a:p>
        </p:txBody>
      </p:sp>
      <p:sp>
        <p:nvSpPr>
          <p:cNvPr id="282" name="Google Shape;282;g29da74aabff_4_56"/>
          <p:cNvSpPr txBox="1"/>
          <p:nvPr>
            <p:ph idx="3" type="body"/>
          </p:nvPr>
        </p:nvSpPr>
        <p:spPr>
          <a:xfrm>
            <a:off x="9649097" y="766896"/>
            <a:ext cx="2475300" cy="568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b="1" lang="en-US" sz="1200">
                <a:latin typeface="Jua"/>
                <a:ea typeface="Jua"/>
                <a:cs typeface="Jua"/>
                <a:sym typeface="Jua"/>
              </a:rPr>
              <a:t>① : 특수응급 버튼</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  메인 페이지중앙 우측에 위치</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 누르면 특수응급 검색 페이지로 이동</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200">
                <a:latin typeface="Jua"/>
                <a:ea typeface="Jua"/>
                <a:cs typeface="Jua"/>
                <a:sym typeface="Jua"/>
              </a:rPr>
              <a:t>② : 진료과목 입력 및 선택</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  빈 칸 부분을 누르면 입력, 아래화살표 버튼을 누르면 진료과목 리스트가 출력</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③ : </a:t>
            </a:r>
            <a:r>
              <a:rPr b="1" lang="en-US" sz="1200">
                <a:latin typeface="Jua"/>
                <a:ea typeface="Jua"/>
                <a:cs typeface="Jua"/>
                <a:sym typeface="Jua"/>
              </a:rPr>
              <a:t>빠른 검색</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  가장 많이 선택되는 항목들은 바로 고를 수 있도록 어플에서 따로 선택지를 제공해 놓습니다.</a:t>
            </a:r>
            <a:endParaRPr sz="1200">
              <a:latin typeface="Jua"/>
              <a:ea typeface="Jua"/>
              <a:cs typeface="Jua"/>
              <a:sym typeface="Jua"/>
            </a:endParaRPr>
          </a:p>
        </p:txBody>
      </p:sp>
      <p:sp>
        <p:nvSpPr>
          <p:cNvPr id="283" name="Google Shape;283;g29da74aabff_4_56"/>
          <p:cNvSpPr/>
          <p:nvPr/>
        </p:nvSpPr>
        <p:spPr>
          <a:xfrm>
            <a:off x="1148361" y="1622194"/>
            <a:ext cx="885600" cy="81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4" name="Google Shape;284;g29da74aabff_4_56"/>
          <p:cNvCxnSpPr/>
          <p:nvPr/>
        </p:nvCxnSpPr>
        <p:spPr>
          <a:xfrm>
            <a:off x="1950800" y="3011847"/>
            <a:ext cx="524100" cy="6900"/>
          </a:xfrm>
          <a:prstGeom prst="straightConnector1">
            <a:avLst/>
          </a:prstGeom>
          <a:noFill/>
          <a:ln cap="flat" cmpd="sng" w="28575">
            <a:solidFill>
              <a:srgbClr val="FF0000"/>
            </a:solidFill>
            <a:prstDash val="solid"/>
            <a:round/>
            <a:headEnd len="sm" w="sm" type="none"/>
            <a:tailEnd len="med" w="med" type="triangle"/>
          </a:ln>
        </p:spPr>
      </p:cxnSp>
      <p:sp>
        <p:nvSpPr>
          <p:cNvPr id="285" name="Google Shape;285;g29da74aabff_4_56"/>
          <p:cNvSpPr/>
          <p:nvPr/>
        </p:nvSpPr>
        <p:spPr>
          <a:xfrm>
            <a:off x="2439850" y="1586763"/>
            <a:ext cx="1909500" cy="2157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29da74aabff_4_56"/>
          <p:cNvSpPr/>
          <p:nvPr/>
        </p:nvSpPr>
        <p:spPr>
          <a:xfrm>
            <a:off x="4845098" y="1369566"/>
            <a:ext cx="1890900" cy="17853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7" name="Google Shape;287;g29da74aabff_4_56"/>
          <p:cNvCxnSpPr>
            <a:stCxn id="285" idx="3"/>
            <a:endCxn id="286" idx="1"/>
          </p:cNvCxnSpPr>
          <p:nvPr/>
        </p:nvCxnSpPr>
        <p:spPr>
          <a:xfrm>
            <a:off x="4349350" y="1694613"/>
            <a:ext cx="495600" cy="567600"/>
          </a:xfrm>
          <a:prstGeom prst="bentConnector3">
            <a:avLst>
              <a:gd fmla="val 50015" name="adj1"/>
            </a:avLst>
          </a:prstGeom>
          <a:noFill/>
          <a:ln cap="flat" cmpd="sng" w="28575">
            <a:solidFill>
              <a:srgbClr val="FF9900"/>
            </a:solidFill>
            <a:prstDash val="solid"/>
            <a:round/>
            <a:headEnd len="sm" w="sm" type="none"/>
            <a:tailEnd len="med" w="med" type="triangle"/>
          </a:ln>
        </p:spPr>
      </p:cxnSp>
      <p:grpSp>
        <p:nvGrpSpPr>
          <p:cNvPr id="288" name="Google Shape;288;g29da74aabff_4_56"/>
          <p:cNvGrpSpPr/>
          <p:nvPr/>
        </p:nvGrpSpPr>
        <p:grpSpPr>
          <a:xfrm>
            <a:off x="1899424" y="2340686"/>
            <a:ext cx="234511" cy="263029"/>
            <a:chOff x="12751067" y="3096074"/>
            <a:chExt cx="380700" cy="402000"/>
          </a:xfrm>
        </p:grpSpPr>
        <p:sp>
          <p:nvSpPr>
            <p:cNvPr id="289" name="Google Shape;289;g29da74aabff_4_56"/>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90" name="Google Shape;290;g29da74aabff_4_56"/>
            <p:cNvSpPr txBox="1"/>
            <p:nvPr/>
          </p:nvSpPr>
          <p:spPr>
            <a:xfrm>
              <a:off x="12751067" y="3096074"/>
              <a:ext cx="3807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291" name="Google Shape;291;g29da74aabff_4_56"/>
          <p:cNvGrpSpPr/>
          <p:nvPr/>
        </p:nvGrpSpPr>
        <p:grpSpPr>
          <a:xfrm>
            <a:off x="4363712" y="1371400"/>
            <a:ext cx="219173" cy="248503"/>
            <a:chOff x="12746910" y="3103992"/>
            <a:chExt cx="355800" cy="379800"/>
          </a:xfrm>
        </p:grpSpPr>
        <p:sp>
          <p:nvSpPr>
            <p:cNvPr id="292" name="Google Shape;292;g29da74aabff_4_56"/>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93" name="Google Shape;293;g29da74aabff_4_56"/>
            <p:cNvSpPr txBox="1"/>
            <p:nvPr/>
          </p:nvSpPr>
          <p:spPr>
            <a:xfrm>
              <a:off x="12746910" y="3103992"/>
              <a:ext cx="355800" cy="37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294" name="Google Shape;294;g29da74aabff_4_56"/>
          <p:cNvSpPr/>
          <p:nvPr/>
        </p:nvSpPr>
        <p:spPr>
          <a:xfrm>
            <a:off x="2439850" y="1401188"/>
            <a:ext cx="1819500" cy="1599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 name="Google Shape;295;g29da74aabff_4_56"/>
          <p:cNvGrpSpPr/>
          <p:nvPr/>
        </p:nvGrpSpPr>
        <p:grpSpPr>
          <a:xfrm>
            <a:off x="4681150" y="2062925"/>
            <a:ext cx="219099" cy="243400"/>
            <a:chOff x="12754251" y="3098874"/>
            <a:chExt cx="354300" cy="372000"/>
          </a:xfrm>
        </p:grpSpPr>
        <p:sp>
          <p:nvSpPr>
            <p:cNvPr id="296" name="Google Shape;296;g29da74aabff_4_56"/>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297" name="Google Shape;297;g29da74aabff_4_56"/>
            <p:cNvSpPr txBox="1"/>
            <p:nvPr/>
          </p:nvSpPr>
          <p:spPr>
            <a:xfrm>
              <a:off x="12754251" y="3098874"/>
              <a:ext cx="354300" cy="3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298" name="Google Shape;298;g29da74aabff_4_56"/>
          <p:cNvGrpSpPr/>
          <p:nvPr/>
        </p:nvGrpSpPr>
        <p:grpSpPr>
          <a:xfrm>
            <a:off x="4223950" y="2101624"/>
            <a:ext cx="202584" cy="236502"/>
            <a:chOff x="6778595" y="2854752"/>
            <a:chExt cx="311716" cy="361458"/>
          </a:xfrm>
        </p:grpSpPr>
        <p:sp>
          <p:nvSpPr>
            <p:cNvPr id="299" name="Google Shape;299;g29da74aabff_4_56"/>
            <p:cNvSpPr/>
            <p:nvPr/>
          </p:nvSpPr>
          <p:spPr>
            <a:xfrm>
              <a:off x="6861711" y="3016410"/>
              <a:ext cx="228600" cy="199800"/>
            </a:xfrm>
            <a:prstGeom prst="ellipse">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00" name="Google Shape;300;g29da74aabff_4_56"/>
            <p:cNvSpPr txBox="1"/>
            <p:nvPr/>
          </p:nvSpPr>
          <p:spPr>
            <a:xfrm>
              <a:off x="6778595" y="2854752"/>
              <a:ext cx="298800" cy="32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301" name="Google Shape;301;g29da74aabff_4_56"/>
          <p:cNvGrpSpPr/>
          <p:nvPr/>
        </p:nvGrpSpPr>
        <p:grpSpPr>
          <a:xfrm>
            <a:off x="4330900" y="2383650"/>
            <a:ext cx="198934" cy="237406"/>
            <a:chOff x="12760844" y="3101883"/>
            <a:chExt cx="321692" cy="362840"/>
          </a:xfrm>
        </p:grpSpPr>
        <p:sp>
          <p:nvSpPr>
            <p:cNvPr id="302" name="Google Shape;302;g29da74aabff_4_56"/>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03" name="Google Shape;303;g29da74aabff_4_56"/>
            <p:cNvSpPr txBox="1"/>
            <p:nvPr/>
          </p:nvSpPr>
          <p:spPr>
            <a:xfrm>
              <a:off x="12760844" y="3101883"/>
              <a:ext cx="317100" cy="29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pic>
        <p:nvPicPr>
          <p:cNvPr id="304" name="Google Shape;304;g29da74aabff_4_56"/>
          <p:cNvPicPr preferRelativeResize="0"/>
          <p:nvPr/>
        </p:nvPicPr>
        <p:blipFill rotWithShape="1">
          <a:blip r:embed="rId6">
            <a:alphaModFix/>
          </a:blip>
          <a:srcRect b="9867" l="0" r="0" t="12371"/>
          <a:stretch/>
        </p:blipFill>
        <p:spPr>
          <a:xfrm>
            <a:off x="7154525" y="583300"/>
            <a:ext cx="2253999" cy="3445776"/>
          </a:xfrm>
          <a:prstGeom prst="rect">
            <a:avLst/>
          </a:prstGeom>
          <a:noFill/>
          <a:ln>
            <a:noFill/>
          </a:ln>
        </p:spPr>
      </p:pic>
      <p:sp>
        <p:nvSpPr>
          <p:cNvPr id="305" name="Google Shape;305;g29da74aabff_4_56"/>
          <p:cNvSpPr/>
          <p:nvPr/>
        </p:nvSpPr>
        <p:spPr>
          <a:xfrm>
            <a:off x="2261325" y="2248688"/>
            <a:ext cx="2302200" cy="17451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6" name="Google Shape;306;g29da74aabff_4_56"/>
          <p:cNvPicPr preferRelativeResize="0"/>
          <p:nvPr/>
        </p:nvPicPr>
        <p:blipFill rotWithShape="1">
          <a:blip r:embed="rId7">
            <a:alphaModFix/>
          </a:blip>
          <a:srcRect b="6847" l="0" r="0" t="38934"/>
          <a:stretch/>
        </p:blipFill>
        <p:spPr>
          <a:xfrm>
            <a:off x="2439850" y="4383675"/>
            <a:ext cx="2115205" cy="1785301"/>
          </a:xfrm>
          <a:prstGeom prst="rect">
            <a:avLst/>
          </a:prstGeom>
          <a:noFill/>
          <a:ln cap="flat" cmpd="sng" w="9525">
            <a:solidFill>
              <a:srgbClr val="F79646"/>
            </a:solidFill>
            <a:prstDash val="solid"/>
            <a:round/>
            <a:headEnd len="sm" w="sm" type="none"/>
            <a:tailEnd len="sm" w="sm" type="none"/>
          </a:ln>
        </p:spPr>
      </p:pic>
      <p:pic>
        <p:nvPicPr>
          <p:cNvPr id="307" name="Google Shape;307;g29da74aabff_4_56"/>
          <p:cNvPicPr preferRelativeResize="0"/>
          <p:nvPr/>
        </p:nvPicPr>
        <p:blipFill rotWithShape="1">
          <a:blip r:embed="rId8">
            <a:alphaModFix/>
          </a:blip>
          <a:srcRect b="16388" l="0" r="0" t="44823"/>
          <a:stretch/>
        </p:blipFill>
        <p:spPr>
          <a:xfrm>
            <a:off x="4900262" y="4383675"/>
            <a:ext cx="2125433" cy="1785301"/>
          </a:xfrm>
          <a:prstGeom prst="rect">
            <a:avLst/>
          </a:prstGeom>
          <a:noFill/>
          <a:ln cap="flat" cmpd="sng" w="9525">
            <a:solidFill>
              <a:srgbClr val="F79646"/>
            </a:solidFill>
            <a:prstDash val="solid"/>
            <a:round/>
            <a:headEnd len="sm" w="sm" type="none"/>
            <a:tailEnd len="sm" w="sm" type="none"/>
          </a:ln>
        </p:spPr>
      </p:pic>
      <p:pic>
        <p:nvPicPr>
          <p:cNvPr id="308" name="Google Shape;308;g29da74aabff_4_56"/>
          <p:cNvPicPr preferRelativeResize="0"/>
          <p:nvPr/>
        </p:nvPicPr>
        <p:blipFill rotWithShape="1">
          <a:blip r:embed="rId9">
            <a:alphaModFix/>
          </a:blip>
          <a:srcRect b="16430" l="0" r="0" t="44391"/>
          <a:stretch/>
        </p:blipFill>
        <p:spPr>
          <a:xfrm>
            <a:off x="7285800" y="4383675"/>
            <a:ext cx="1918600" cy="1785301"/>
          </a:xfrm>
          <a:prstGeom prst="rect">
            <a:avLst/>
          </a:prstGeom>
          <a:noFill/>
          <a:ln cap="flat" cmpd="sng" w="9525">
            <a:solidFill>
              <a:srgbClr val="FF9900"/>
            </a:solidFill>
            <a:prstDash val="solid"/>
            <a:round/>
            <a:headEnd len="sm" w="sm" type="none"/>
            <a:tailEnd len="sm" w="sm" type="none"/>
          </a:ln>
        </p:spPr>
      </p:pic>
      <p:cxnSp>
        <p:nvCxnSpPr>
          <p:cNvPr id="309" name="Google Shape;309;g29da74aabff_4_56"/>
          <p:cNvCxnSpPr/>
          <p:nvPr/>
        </p:nvCxnSpPr>
        <p:spPr>
          <a:xfrm>
            <a:off x="9167800" y="2500300"/>
            <a:ext cx="0" cy="927000"/>
          </a:xfrm>
          <a:prstGeom prst="straightConnector1">
            <a:avLst/>
          </a:prstGeom>
          <a:noFill/>
          <a:ln cap="flat" cmpd="sng" w="28575">
            <a:solidFill>
              <a:srgbClr val="F79646"/>
            </a:solidFill>
            <a:prstDash val="dot"/>
            <a:round/>
            <a:headEnd len="med" w="med" type="none"/>
            <a:tailEnd len="med" w="med" type="triangle"/>
          </a:ln>
        </p:spPr>
      </p:cxnSp>
      <p:sp>
        <p:nvSpPr>
          <p:cNvPr id="310" name="Google Shape;310;g29da74aabff_4_56"/>
          <p:cNvSpPr txBox="1"/>
          <p:nvPr/>
        </p:nvSpPr>
        <p:spPr>
          <a:xfrm>
            <a:off x="8830750" y="2621050"/>
            <a:ext cx="6741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accent6"/>
                </a:solidFill>
                <a:latin typeface="Jua"/>
                <a:ea typeface="Jua"/>
                <a:cs typeface="Jua"/>
                <a:sym typeface="Jua"/>
              </a:rPr>
              <a:t>scroll</a:t>
            </a:r>
            <a:endParaRPr sz="1500">
              <a:solidFill>
                <a:schemeClr val="accent6"/>
              </a:solidFill>
              <a:latin typeface="Jua"/>
              <a:ea typeface="Jua"/>
              <a:cs typeface="Jua"/>
              <a:sym typeface="Jua"/>
            </a:endParaRPr>
          </a:p>
        </p:txBody>
      </p:sp>
      <p:cxnSp>
        <p:nvCxnSpPr>
          <p:cNvPr id="311" name="Google Shape;311;g29da74aabff_4_56"/>
          <p:cNvCxnSpPr>
            <a:endCxn id="306" idx="0"/>
          </p:cNvCxnSpPr>
          <p:nvPr/>
        </p:nvCxnSpPr>
        <p:spPr>
          <a:xfrm flipH="1">
            <a:off x="3497453" y="3435675"/>
            <a:ext cx="5679000" cy="948000"/>
          </a:xfrm>
          <a:prstGeom prst="bentConnector2">
            <a:avLst/>
          </a:prstGeom>
          <a:noFill/>
          <a:ln cap="flat" cmpd="sng" w="28575">
            <a:solidFill>
              <a:schemeClr val="accent6"/>
            </a:solidFill>
            <a:prstDash val="dot"/>
            <a:round/>
            <a:headEnd len="med" w="med" type="none"/>
            <a:tailEnd len="med" w="med" type="triangle"/>
          </a:ln>
        </p:spPr>
      </p:cxnSp>
      <p:cxnSp>
        <p:nvCxnSpPr>
          <p:cNvPr id="312" name="Google Shape;312;g29da74aabff_4_56"/>
          <p:cNvCxnSpPr>
            <a:stCxn id="306" idx="3"/>
            <a:endCxn id="307" idx="1"/>
          </p:cNvCxnSpPr>
          <p:nvPr/>
        </p:nvCxnSpPr>
        <p:spPr>
          <a:xfrm>
            <a:off x="4555055" y="5276326"/>
            <a:ext cx="345300" cy="0"/>
          </a:xfrm>
          <a:prstGeom prst="straightConnector1">
            <a:avLst/>
          </a:prstGeom>
          <a:noFill/>
          <a:ln cap="flat" cmpd="sng" w="28575">
            <a:solidFill>
              <a:schemeClr val="accent6"/>
            </a:solidFill>
            <a:prstDash val="dot"/>
            <a:round/>
            <a:headEnd len="med" w="med" type="none"/>
            <a:tailEnd len="med" w="med" type="triangle"/>
          </a:ln>
        </p:spPr>
      </p:cxnSp>
      <p:cxnSp>
        <p:nvCxnSpPr>
          <p:cNvPr id="313" name="Google Shape;313;g29da74aabff_4_56"/>
          <p:cNvCxnSpPr>
            <a:stCxn id="307" idx="3"/>
            <a:endCxn id="308" idx="1"/>
          </p:cNvCxnSpPr>
          <p:nvPr/>
        </p:nvCxnSpPr>
        <p:spPr>
          <a:xfrm>
            <a:off x="7025695" y="5276326"/>
            <a:ext cx="260100" cy="0"/>
          </a:xfrm>
          <a:prstGeom prst="straightConnector1">
            <a:avLst/>
          </a:prstGeom>
          <a:noFill/>
          <a:ln cap="flat" cmpd="sng" w="28575">
            <a:solidFill>
              <a:schemeClr val="accent6"/>
            </a:solidFill>
            <a:prstDash val="dot"/>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2620aa80c6c_3_134"/>
          <p:cNvPicPr preferRelativeResize="0"/>
          <p:nvPr/>
        </p:nvPicPr>
        <p:blipFill rotWithShape="1">
          <a:blip r:embed="rId4">
            <a:alphaModFix/>
          </a:blip>
          <a:srcRect b="9412" l="0" r="0" t="14851"/>
          <a:stretch/>
        </p:blipFill>
        <p:spPr>
          <a:xfrm>
            <a:off x="3204875" y="663513"/>
            <a:ext cx="3167076" cy="5230102"/>
          </a:xfrm>
          <a:prstGeom prst="rect">
            <a:avLst/>
          </a:prstGeom>
          <a:noFill/>
          <a:ln cap="flat" cmpd="sng" w="28575">
            <a:solidFill>
              <a:srgbClr val="00FF00"/>
            </a:solidFill>
            <a:prstDash val="solid"/>
            <a:round/>
            <a:headEnd len="sm" w="sm" type="none"/>
            <a:tailEnd len="sm" w="sm" type="none"/>
          </a:ln>
        </p:spPr>
      </p:pic>
      <p:pic>
        <p:nvPicPr>
          <p:cNvPr id="320" name="Google Shape;320;g2620aa80c6c_3_134"/>
          <p:cNvPicPr preferRelativeResize="0"/>
          <p:nvPr/>
        </p:nvPicPr>
        <p:blipFill rotWithShape="1">
          <a:blip r:embed="rId5">
            <a:alphaModFix/>
          </a:blip>
          <a:srcRect b="0" l="0" r="0" t="0"/>
          <a:stretch/>
        </p:blipFill>
        <p:spPr>
          <a:xfrm>
            <a:off x="212925" y="669775"/>
            <a:ext cx="2857999" cy="4894400"/>
          </a:xfrm>
          <a:prstGeom prst="rect">
            <a:avLst/>
          </a:prstGeom>
          <a:noFill/>
          <a:ln>
            <a:noFill/>
          </a:ln>
        </p:spPr>
      </p:pic>
      <p:sp>
        <p:nvSpPr>
          <p:cNvPr id="321" name="Google Shape;321;g2620aa80c6c_3_134"/>
          <p:cNvSpPr txBox="1"/>
          <p:nvPr>
            <p:ph type="ctrTitle"/>
          </p:nvPr>
        </p:nvSpPr>
        <p:spPr>
          <a:xfrm>
            <a:off x="5697414" y="49309"/>
            <a:ext cx="3844500" cy="179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800"/>
              <a:buNone/>
            </a:pPr>
            <a:r>
              <a:rPr lang="en-US"/>
              <a:t>약국검색</a:t>
            </a:r>
            <a:endParaRPr/>
          </a:p>
        </p:txBody>
      </p:sp>
      <p:sp>
        <p:nvSpPr>
          <p:cNvPr id="322" name="Google Shape;322;g2620aa80c6c_3_134"/>
          <p:cNvSpPr txBox="1"/>
          <p:nvPr>
            <p:ph idx="1" type="subTitle"/>
          </p:nvPr>
        </p:nvSpPr>
        <p:spPr>
          <a:xfrm>
            <a:off x="2569307" y="53033"/>
            <a:ext cx="1909500" cy="175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60"/>
              </a:spcBef>
              <a:spcAft>
                <a:spcPts val="0"/>
              </a:spcAft>
              <a:buSzPts val="800"/>
              <a:buNone/>
            </a:pPr>
            <a:r>
              <a:rPr lang="en-US"/>
              <a:t>약국검색</a:t>
            </a:r>
            <a:endParaRPr/>
          </a:p>
        </p:txBody>
      </p:sp>
      <p:sp>
        <p:nvSpPr>
          <p:cNvPr id="323" name="Google Shape;323;g2620aa80c6c_3_134"/>
          <p:cNvSpPr txBox="1"/>
          <p:nvPr>
            <p:ph idx="2" type="body"/>
          </p:nvPr>
        </p:nvSpPr>
        <p:spPr>
          <a:xfrm>
            <a:off x="2569307" y="230189"/>
            <a:ext cx="6964200" cy="17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60"/>
              </a:spcBef>
              <a:spcAft>
                <a:spcPts val="0"/>
              </a:spcAft>
              <a:buSzPts val="800"/>
              <a:buNone/>
            </a:pPr>
            <a:r>
              <a:rPr lang="en-US"/>
              <a:t>메인페이지 &gt; 약국검색</a:t>
            </a:r>
            <a:endParaRPr/>
          </a:p>
        </p:txBody>
      </p:sp>
      <p:sp>
        <p:nvSpPr>
          <p:cNvPr id="324" name="Google Shape;324;g2620aa80c6c_3_134"/>
          <p:cNvSpPr txBox="1"/>
          <p:nvPr>
            <p:ph idx="3" type="body"/>
          </p:nvPr>
        </p:nvSpPr>
        <p:spPr>
          <a:xfrm>
            <a:off x="9649097" y="766896"/>
            <a:ext cx="2475300" cy="568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60"/>
              </a:spcBef>
              <a:spcAft>
                <a:spcPts val="0"/>
              </a:spcAft>
              <a:buSzPts val="800"/>
              <a:buNone/>
            </a:pPr>
            <a:r>
              <a:rPr b="1" lang="en-US" sz="1200">
                <a:latin typeface="Jua"/>
                <a:ea typeface="Jua"/>
                <a:cs typeface="Jua"/>
                <a:sym typeface="Jua"/>
              </a:rPr>
              <a:t>① 약국검색</a:t>
            </a:r>
            <a:endParaRPr b="1" sz="1200">
              <a:latin typeface="Jua"/>
              <a:ea typeface="Jua"/>
              <a:cs typeface="Jua"/>
              <a:sym typeface="Jua"/>
            </a:endParaRPr>
          </a:p>
          <a:p>
            <a:pPr indent="0" lvl="0" marL="0" rtl="0" algn="l">
              <a:lnSpc>
                <a:spcPct val="100000"/>
              </a:lnSpc>
              <a:spcBef>
                <a:spcPts val="160"/>
              </a:spcBef>
              <a:spcAft>
                <a:spcPts val="0"/>
              </a:spcAft>
              <a:buSzPts val="800"/>
              <a:buNone/>
            </a:pPr>
            <a:r>
              <a:t/>
            </a:r>
            <a:endParaRPr b="1"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메인페이지 중앙에 위치</a:t>
            </a:r>
            <a:endParaRPr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누르면 약국검색 페이지로 이동</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sz="1200">
              <a:latin typeface="Jua"/>
              <a:ea typeface="Jua"/>
              <a:cs typeface="Jua"/>
              <a:sym typeface="Jua"/>
            </a:endParaRPr>
          </a:p>
          <a:p>
            <a:pPr indent="0" lvl="0" marL="0" rtl="0" algn="l">
              <a:lnSpc>
                <a:spcPct val="100000"/>
              </a:lnSpc>
              <a:spcBef>
                <a:spcPts val="160"/>
              </a:spcBef>
              <a:spcAft>
                <a:spcPts val="0"/>
              </a:spcAft>
              <a:buSzPts val="800"/>
              <a:buNone/>
            </a:pPr>
            <a:r>
              <a:rPr b="1" lang="en-US" sz="1200">
                <a:latin typeface="Jua"/>
                <a:ea typeface="Jua"/>
                <a:cs typeface="Jua"/>
                <a:sym typeface="Jua"/>
              </a:rPr>
              <a:t>② 약국검색 페이지</a:t>
            </a:r>
            <a:endParaRPr b="1" sz="1200">
              <a:latin typeface="Jua"/>
              <a:ea typeface="Jua"/>
              <a:cs typeface="Jua"/>
              <a:sym typeface="Jua"/>
            </a:endParaRPr>
          </a:p>
          <a:p>
            <a:pPr indent="0" lvl="0" marL="0" rtl="0" algn="l">
              <a:lnSpc>
                <a:spcPct val="100000"/>
              </a:lnSpc>
              <a:spcBef>
                <a:spcPts val="160"/>
              </a:spcBef>
              <a:spcAft>
                <a:spcPts val="0"/>
              </a:spcAft>
              <a:buSzPts val="800"/>
              <a:buNone/>
            </a:pPr>
            <a:r>
              <a:t/>
            </a:r>
            <a:endParaRPr b="1"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화면 상단 : </a:t>
            </a:r>
            <a:r>
              <a:rPr b="1" lang="en-US" sz="1200">
                <a:latin typeface="Jua"/>
                <a:ea typeface="Jua"/>
                <a:cs typeface="Jua"/>
                <a:sym typeface="Jua"/>
              </a:rPr>
              <a:t>분류 카테고리</a:t>
            </a:r>
            <a:endParaRPr b="1"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ㆍ</a:t>
            </a:r>
            <a:r>
              <a:rPr b="1" lang="en-US" sz="1200">
                <a:latin typeface="Jua"/>
                <a:ea typeface="Jua"/>
                <a:cs typeface="Jua"/>
                <a:sym typeface="Jua"/>
              </a:rPr>
              <a:t>운영중</a:t>
            </a:r>
            <a:r>
              <a:rPr lang="en-US" sz="1200">
                <a:latin typeface="Jua"/>
                <a:ea typeface="Jua"/>
                <a:cs typeface="Jua"/>
                <a:sym typeface="Jua"/>
              </a:rPr>
              <a:t> : 현재 운영중인 약국을 표시</a:t>
            </a:r>
            <a:endParaRPr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ㆍ</a:t>
            </a:r>
            <a:r>
              <a:rPr b="1" lang="en-US" sz="1200">
                <a:latin typeface="Jua"/>
                <a:ea typeface="Jua"/>
                <a:cs typeface="Jua"/>
                <a:sym typeface="Jua"/>
              </a:rPr>
              <a:t>24시</a:t>
            </a:r>
            <a:r>
              <a:rPr lang="en-US" sz="1200">
                <a:latin typeface="Jua"/>
                <a:ea typeface="Jua"/>
                <a:cs typeface="Jua"/>
                <a:sym typeface="Jua"/>
              </a:rPr>
              <a:t> : 24시 운영하는 약국을 표시</a:t>
            </a:r>
            <a:endParaRPr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ㆍ</a:t>
            </a:r>
            <a:r>
              <a:rPr b="1" lang="en-US" sz="1200">
                <a:latin typeface="Jua"/>
                <a:ea typeface="Jua"/>
                <a:cs typeface="Jua"/>
                <a:sym typeface="Jua"/>
              </a:rPr>
              <a:t>공휴일</a:t>
            </a:r>
            <a:r>
              <a:rPr lang="en-US" sz="1200">
                <a:latin typeface="Jua"/>
                <a:ea typeface="Jua"/>
                <a:cs typeface="Jua"/>
                <a:sym typeface="Jua"/>
              </a:rPr>
              <a:t> : 공휴일도 사용 가능한 약국을</a:t>
            </a:r>
            <a:endParaRPr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표시</a:t>
            </a:r>
            <a:endParaRPr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ㆍ</a:t>
            </a:r>
            <a:r>
              <a:rPr b="1" lang="en-US" sz="1200">
                <a:latin typeface="Jua"/>
                <a:ea typeface="Jua"/>
                <a:cs typeface="Jua"/>
                <a:sym typeface="Jua"/>
              </a:rPr>
              <a:t>전체</a:t>
            </a:r>
            <a:r>
              <a:rPr lang="en-US" sz="1200">
                <a:latin typeface="Jua"/>
                <a:ea typeface="Jua"/>
                <a:cs typeface="Jua"/>
                <a:sym typeface="Jua"/>
              </a:rPr>
              <a:t> : 모든 약국을 표시</a:t>
            </a:r>
            <a:endParaRPr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화면 중앙 : 지도</a:t>
            </a:r>
            <a:endParaRPr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화면 하단 : 약국 리스트</a:t>
            </a:r>
            <a:endParaRPr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약국 위치에 파란색 마커로 표시</a:t>
            </a:r>
            <a:endParaRPr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약국 리스트에서 약국을 누르면 해당 약국 상세 페이지로 이동</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sz="1200">
              <a:latin typeface="Jua"/>
              <a:ea typeface="Jua"/>
              <a:cs typeface="Jua"/>
              <a:sym typeface="Jua"/>
            </a:endParaRPr>
          </a:p>
          <a:p>
            <a:pPr indent="0" lvl="0" marL="0" rtl="0" algn="l">
              <a:lnSpc>
                <a:spcPct val="100000"/>
              </a:lnSpc>
              <a:spcBef>
                <a:spcPts val="160"/>
              </a:spcBef>
              <a:spcAft>
                <a:spcPts val="0"/>
              </a:spcAft>
              <a:buSzPts val="800"/>
              <a:buNone/>
            </a:pPr>
            <a:r>
              <a:rPr b="1" lang="en-US" sz="1200">
                <a:latin typeface="Jua"/>
                <a:ea typeface="Jua"/>
                <a:cs typeface="Jua"/>
                <a:sym typeface="Jua"/>
              </a:rPr>
              <a:t>③ 약국 상세 페이지</a:t>
            </a:r>
            <a:endParaRPr b="1" sz="1200">
              <a:latin typeface="Jua"/>
              <a:ea typeface="Jua"/>
              <a:cs typeface="Jua"/>
              <a:sym typeface="Jua"/>
            </a:endParaRPr>
          </a:p>
          <a:p>
            <a:pPr indent="0" lvl="0" marL="0" rtl="0" algn="l">
              <a:lnSpc>
                <a:spcPct val="100000"/>
              </a:lnSpc>
              <a:spcBef>
                <a:spcPts val="160"/>
              </a:spcBef>
              <a:spcAft>
                <a:spcPts val="0"/>
              </a:spcAft>
              <a:buSzPts val="800"/>
              <a:buNone/>
            </a:pPr>
            <a:r>
              <a:t/>
            </a:r>
            <a:endParaRPr b="1"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전화번호 혹은 화면 아래 전화하기 버튼 누르면 전화 페이지로 이동</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sz="1200">
              <a:latin typeface="Jua"/>
              <a:ea typeface="Jua"/>
              <a:cs typeface="Jua"/>
              <a:sym typeface="Jua"/>
            </a:endParaRPr>
          </a:p>
        </p:txBody>
      </p:sp>
      <p:pic>
        <p:nvPicPr>
          <p:cNvPr id="325" name="Google Shape;325;g2620aa80c6c_3_134"/>
          <p:cNvPicPr preferRelativeResize="0"/>
          <p:nvPr/>
        </p:nvPicPr>
        <p:blipFill rotWithShape="1">
          <a:blip r:embed="rId6">
            <a:alphaModFix/>
          </a:blip>
          <a:srcRect b="0" l="3599" r="3600" t="0"/>
          <a:stretch/>
        </p:blipFill>
        <p:spPr>
          <a:xfrm>
            <a:off x="6686400" y="702350"/>
            <a:ext cx="2602700" cy="5077674"/>
          </a:xfrm>
          <a:prstGeom prst="rect">
            <a:avLst/>
          </a:prstGeom>
          <a:noFill/>
          <a:ln cap="flat" cmpd="sng" w="28575">
            <a:solidFill>
              <a:srgbClr val="00FF00"/>
            </a:solidFill>
            <a:prstDash val="solid"/>
            <a:round/>
            <a:headEnd len="sm" w="sm" type="none"/>
            <a:tailEnd len="sm" w="sm" type="none"/>
          </a:ln>
        </p:spPr>
      </p:pic>
      <p:sp>
        <p:nvSpPr>
          <p:cNvPr id="326" name="Google Shape;326;g2620aa80c6c_3_134"/>
          <p:cNvSpPr/>
          <p:nvPr/>
        </p:nvSpPr>
        <p:spPr>
          <a:xfrm>
            <a:off x="388625" y="3638325"/>
            <a:ext cx="1198800" cy="1143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2620aa80c6c_3_134"/>
          <p:cNvSpPr/>
          <p:nvPr/>
        </p:nvSpPr>
        <p:spPr>
          <a:xfrm>
            <a:off x="3204875" y="4434675"/>
            <a:ext cx="3167100" cy="941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g2620aa80c6c_3_134"/>
          <p:cNvCxnSpPr>
            <a:stCxn id="327" idx="3"/>
            <a:endCxn id="325" idx="1"/>
          </p:cNvCxnSpPr>
          <p:nvPr/>
        </p:nvCxnSpPr>
        <p:spPr>
          <a:xfrm flipH="1" rot="10800000">
            <a:off x="6371975" y="3241125"/>
            <a:ext cx="314400" cy="1664400"/>
          </a:xfrm>
          <a:prstGeom prst="bentConnector3">
            <a:avLst>
              <a:gd fmla="val 50004" name="adj1"/>
            </a:avLst>
          </a:prstGeom>
          <a:noFill/>
          <a:ln cap="flat" cmpd="sng" w="28575">
            <a:solidFill>
              <a:srgbClr val="FF9900"/>
            </a:solidFill>
            <a:prstDash val="solid"/>
            <a:round/>
            <a:headEnd len="sm" w="sm" type="none"/>
            <a:tailEnd len="med" w="med" type="triangle"/>
          </a:ln>
        </p:spPr>
      </p:cxnSp>
      <p:cxnSp>
        <p:nvCxnSpPr>
          <p:cNvPr id="329" name="Google Shape;329;g2620aa80c6c_3_134"/>
          <p:cNvCxnSpPr>
            <a:stCxn id="326" idx="3"/>
          </p:cNvCxnSpPr>
          <p:nvPr/>
        </p:nvCxnSpPr>
        <p:spPr>
          <a:xfrm flipH="1" rot="10800000">
            <a:off x="1587425" y="3268275"/>
            <a:ext cx="1883100" cy="941700"/>
          </a:xfrm>
          <a:prstGeom prst="bentConnector3">
            <a:avLst>
              <a:gd fmla="val 50000" name="adj1"/>
            </a:avLst>
          </a:prstGeom>
          <a:noFill/>
          <a:ln cap="flat" cmpd="sng" w="28575">
            <a:solidFill>
              <a:srgbClr val="FF0000"/>
            </a:solidFill>
            <a:prstDash val="solid"/>
            <a:round/>
            <a:headEnd len="sm" w="sm" type="none"/>
            <a:tailEnd len="med" w="med" type="triangle"/>
          </a:ln>
        </p:spPr>
      </p:cxnSp>
      <p:grpSp>
        <p:nvGrpSpPr>
          <p:cNvPr id="330" name="Google Shape;330;g2620aa80c6c_3_134"/>
          <p:cNvGrpSpPr/>
          <p:nvPr/>
        </p:nvGrpSpPr>
        <p:grpSpPr>
          <a:xfrm>
            <a:off x="324200" y="3180313"/>
            <a:ext cx="322605" cy="402000"/>
            <a:chOff x="12774484" y="3192322"/>
            <a:chExt cx="380700" cy="402000"/>
          </a:xfrm>
        </p:grpSpPr>
        <p:sp>
          <p:nvSpPr>
            <p:cNvPr id="331" name="Google Shape;331;g2620aa80c6c_3_134"/>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32" name="Google Shape;332;g2620aa80c6c_3_134"/>
            <p:cNvSpPr txBox="1"/>
            <p:nvPr/>
          </p:nvSpPr>
          <p:spPr>
            <a:xfrm>
              <a:off x="12774484" y="3192322"/>
              <a:ext cx="3807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333" name="Google Shape;333;g2620aa80c6c_3_134"/>
          <p:cNvSpPr/>
          <p:nvPr/>
        </p:nvSpPr>
        <p:spPr>
          <a:xfrm>
            <a:off x="7291500" y="3524375"/>
            <a:ext cx="907800" cy="3207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2620aa80c6c_3_134"/>
          <p:cNvSpPr/>
          <p:nvPr/>
        </p:nvSpPr>
        <p:spPr>
          <a:xfrm>
            <a:off x="7552900" y="5440175"/>
            <a:ext cx="869700" cy="3207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5" name="Google Shape;335;g2620aa80c6c_3_134"/>
          <p:cNvGrpSpPr/>
          <p:nvPr/>
        </p:nvGrpSpPr>
        <p:grpSpPr>
          <a:xfrm>
            <a:off x="6061849" y="4085175"/>
            <a:ext cx="322585" cy="402000"/>
            <a:chOff x="12778627" y="3187047"/>
            <a:chExt cx="379200" cy="402000"/>
          </a:xfrm>
        </p:grpSpPr>
        <p:sp>
          <p:nvSpPr>
            <p:cNvPr id="336" name="Google Shape;336;g2620aa80c6c_3_134"/>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37" name="Google Shape;337;g2620aa80c6c_3_134"/>
            <p:cNvSpPr txBox="1"/>
            <p:nvPr/>
          </p:nvSpPr>
          <p:spPr>
            <a:xfrm>
              <a:off x="12778627" y="3187047"/>
              <a:ext cx="3792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338" name="Google Shape;338;g2620aa80c6c_3_134"/>
          <p:cNvGrpSpPr/>
          <p:nvPr/>
        </p:nvGrpSpPr>
        <p:grpSpPr>
          <a:xfrm>
            <a:off x="4887334" y="912100"/>
            <a:ext cx="322585" cy="402000"/>
            <a:chOff x="12778627" y="3187047"/>
            <a:chExt cx="379200" cy="402000"/>
          </a:xfrm>
        </p:grpSpPr>
        <p:sp>
          <p:nvSpPr>
            <p:cNvPr id="339" name="Google Shape;339;g2620aa80c6c_3_134"/>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40" name="Google Shape;340;g2620aa80c6c_3_134"/>
            <p:cNvSpPr txBox="1"/>
            <p:nvPr/>
          </p:nvSpPr>
          <p:spPr>
            <a:xfrm>
              <a:off x="12778627" y="3187047"/>
              <a:ext cx="3792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341" name="Google Shape;341;g2620aa80c6c_3_134"/>
          <p:cNvSpPr/>
          <p:nvPr/>
        </p:nvSpPr>
        <p:spPr>
          <a:xfrm>
            <a:off x="3362750" y="1245375"/>
            <a:ext cx="1711800" cy="4020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2620aa80c6c_3_134"/>
          <p:cNvSpPr/>
          <p:nvPr/>
        </p:nvSpPr>
        <p:spPr>
          <a:xfrm>
            <a:off x="3931525" y="4965475"/>
            <a:ext cx="955800" cy="2652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 name="Google Shape;343;g2620aa80c6c_3_134"/>
          <p:cNvGrpSpPr/>
          <p:nvPr/>
        </p:nvGrpSpPr>
        <p:grpSpPr>
          <a:xfrm>
            <a:off x="4704560" y="4633263"/>
            <a:ext cx="322609" cy="402000"/>
            <a:chOff x="6802214" y="2940113"/>
            <a:chExt cx="360900" cy="402000"/>
          </a:xfrm>
        </p:grpSpPr>
        <p:sp>
          <p:nvSpPr>
            <p:cNvPr id="344" name="Google Shape;344;g2620aa80c6c_3_134"/>
            <p:cNvSpPr/>
            <p:nvPr/>
          </p:nvSpPr>
          <p:spPr>
            <a:xfrm>
              <a:off x="6861711" y="3016410"/>
              <a:ext cx="228600" cy="199800"/>
            </a:xfrm>
            <a:prstGeom prst="ellipse">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45" name="Google Shape;345;g2620aa80c6c_3_134"/>
            <p:cNvSpPr txBox="1"/>
            <p:nvPr/>
          </p:nvSpPr>
          <p:spPr>
            <a:xfrm>
              <a:off x="6802214" y="2940113"/>
              <a:ext cx="3609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346" name="Google Shape;346;g2620aa80c6c_3_134"/>
          <p:cNvSpPr/>
          <p:nvPr/>
        </p:nvSpPr>
        <p:spPr>
          <a:xfrm>
            <a:off x="3310325" y="4965475"/>
            <a:ext cx="580800" cy="2652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7" name="Google Shape;347;g2620aa80c6c_3_134"/>
          <p:cNvGrpSpPr/>
          <p:nvPr/>
        </p:nvGrpSpPr>
        <p:grpSpPr>
          <a:xfrm>
            <a:off x="8362151" y="5090463"/>
            <a:ext cx="322609" cy="402000"/>
            <a:chOff x="6802214" y="2940113"/>
            <a:chExt cx="360900" cy="402000"/>
          </a:xfrm>
        </p:grpSpPr>
        <p:sp>
          <p:nvSpPr>
            <p:cNvPr id="348" name="Google Shape;348;g2620aa80c6c_3_134"/>
            <p:cNvSpPr/>
            <p:nvPr/>
          </p:nvSpPr>
          <p:spPr>
            <a:xfrm>
              <a:off x="6861711" y="3016410"/>
              <a:ext cx="228600" cy="199800"/>
            </a:xfrm>
            <a:prstGeom prst="ellipse">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49" name="Google Shape;349;g2620aa80c6c_3_134"/>
            <p:cNvSpPr txBox="1"/>
            <p:nvPr/>
          </p:nvSpPr>
          <p:spPr>
            <a:xfrm>
              <a:off x="6802214" y="2940113"/>
              <a:ext cx="3609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350" name="Google Shape;350;g2620aa80c6c_3_134"/>
          <p:cNvGrpSpPr/>
          <p:nvPr/>
        </p:nvGrpSpPr>
        <p:grpSpPr>
          <a:xfrm>
            <a:off x="8209751" y="3337863"/>
            <a:ext cx="322609" cy="402000"/>
            <a:chOff x="6802214" y="2940113"/>
            <a:chExt cx="360900" cy="402000"/>
          </a:xfrm>
        </p:grpSpPr>
        <p:sp>
          <p:nvSpPr>
            <p:cNvPr id="351" name="Google Shape;351;g2620aa80c6c_3_134"/>
            <p:cNvSpPr/>
            <p:nvPr/>
          </p:nvSpPr>
          <p:spPr>
            <a:xfrm>
              <a:off x="6861711" y="3016410"/>
              <a:ext cx="228600" cy="199800"/>
            </a:xfrm>
            <a:prstGeom prst="ellipse">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52" name="Google Shape;352;g2620aa80c6c_3_134"/>
            <p:cNvSpPr txBox="1"/>
            <p:nvPr/>
          </p:nvSpPr>
          <p:spPr>
            <a:xfrm>
              <a:off x="6802214" y="2940113"/>
              <a:ext cx="3609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353" name="Google Shape;353;g2620aa80c6c_3_134"/>
          <p:cNvGrpSpPr/>
          <p:nvPr/>
        </p:nvGrpSpPr>
        <p:grpSpPr>
          <a:xfrm>
            <a:off x="6533351" y="518463"/>
            <a:ext cx="322609" cy="402000"/>
            <a:chOff x="6802214" y="2940113"/>
            <a:chExt cx="360900" cy="402000"/>
          </a:xfrm>
        </p:grpSpPr>
        <p:sp>
          <p:nvSpPr>
            <p:cNvPr id="354" name="Google Shape;354;g2620aa80c6c_3_134"/>
            <p:cNvSpPr/>
            <p:nvPr/>
          </p:nvSpPr>
          <p:spPr>
            <a:xfrm>
              <a:off x="6861711" y="3016410"/>
              <a:ext cx="228600" cy="199800"/>
            </a:xfrm>
            <a:prstGeom prst="ellipse">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55" name="Google Shape;355;g2620aa80c6c_3_134"/>
            <p:cNvSpPr txBox="1"/>
            <p:nvPr/>
          </p:nvSpPr>
          <p:spPr>
            <a:xfrm>
              <a:off x="6802214" y="2940113"/>
              <a:ext cx="3609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2a6bf3b9649_0_9"/>
          <p:cNvPicPr preferRelativeResize="0"/>
          <p:nvPr/>
        </p:nvPicPr>
        <p:blipFill rotWithShape="1">
          <a:blip r:embed="rId3">
            <a:alphaModFix/>
          </a:blip>
          <a:srcRect b="0" l="0" r="0" t="0"/>
          <a:stretch/>
        </p:blipFill>
        <p:spPr>
          <a:xfrm>
            <a:off x="212925" y="669775"/>
            <a:ext cx="2857999" cy="4894400"/>
          </a:xfrm>
          <a:prstGeom prst="rect">
            <a:avLst/>
          </a:prstGeom>
          <a:noFill/>
          <a:ln>
            <a:noFill/>
          </a:ln>
        </p:spPr>
      </p:pic>
      <p:sp>
        <p:nvSpPr>
          <p:cNvPr id="362" name="Google Shape;362;g2a6bf3b9649_0_9"/>
          <p:cNvSpPr txBox="1"/>
          <p:nvPr>
            <p:ph type="ctrTitle"/>
          </p:nvPr>
        </p:nvSpPr>
        <p:spPr>
          <a:xfrm>
            <a:off x="5697414" y="49309"/>
            <a:ext cx="3844500" cy="179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800"/>
              <a:buNone/>
            </a:pPr>
            <a:r>
              <a:rPr lang="en-US"/>
              <a:t>약국검색</a:t>
            </a:r>
            <a:endParaRPr/>
          </a:p>
        </p:txBody>
      </p:sp>
      <p:sp>
        <p:nvSpPr>
          <p:cNvPr id="363" name="Google Shape;363;g2a6bf3b9649_0_9"/>
          <p:cNvSpPr txBox="1"/>
          <p:nvPr>
            <p:ph idx="1" type="subTitle"/>
          </p:nvPr>
        </p:nvSpPr>
        <p:spPr>
          <a:xfrm>
            <a:off x="2569307" y="53033"/>
            <a:ext cx="1909500" cy="175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60"/>
              </a:spcBef>
              <a:spcAft>
                <a:spcPts val="0"/>
              </a:spcAft>
              <a:buSzPts val="800"/>
              <a:buNone/>
            </a:pPr>
            <a:r>
              <a:rPr lang="en-US"/>
              <a:t>응급처치</a:t>
            </a:r>
            <a:endParaRPr/>
          </a:p>
        </p:txBody>
      </p:sp>
      <p:sp>
        <p:nvSpPr>
          <p:cNvPr id="364" name="Google Shape;364;g2a6bf3b9649_0_9"/>
          <p:cNvSpPr txBox="1"/>
          <p:nvPr>
            <p:ph idx="2" type="body"/>
          </p:nvPr>
        </p:nvSpPr>
        <p:spPr>
          <a:xfrm>
            <a:off x="2569307" y="230189"/>
            <a:ext cx="6964200" cy="17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60"/>
              </a:spcBef>
              <a:spcAft>
                <a:spcPts val="0"/>
              </a:spcAft>
              <a:buSzPts val="800"/>
              <a:buNone/>
            </a:pPr>
            <a:r>
              <a:rPr lang="en-US"/>
              <a:t>메인페이지 &gt; 응급처치</a:t>
            </a:r>
            <a:endParaRPr/>
          </a:p>
        </p:txBody>
      </p:sp>
      <p:sp>
        <p:nvSpPr>
          <p:cNvPr id="365" name="Google Shape;365;g2a6bf3b9649_0_9"/>
          <p:cNvSpPr txBox="1"/>
          <p:nvPr>
            <p:ph idx="3" type="body"/>
          </p:nvPr>
        </p:nvSpPr>
        <p:spPr>
          <a:xfrm>
            <a:off x="9649097" y="766896"/>
            <a:ext cx="2475300" cy="568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60"/>
              </a:spcBef>
              <a:spcAft>
                <a:spcPts val="0"/>
              </a:spcAft>
              <a:buSzPts val="800"/>
              <a:buNone/>
            </a:pPr>
            <a:r>
              <a:rPr b="1" lang="en-US" sz="1200">
                <a:latin typeface="Jua"/>
                <a:ea typeface="Jua"/>
                <a:cs typeface="Jua"/>
                <a:sym typeface="Jua"/>
              </a:rPr>
              <a:t>① 응급처치</a:t>
            </a:r>
            <a:endParaRPr b="1" sz="1200">
              <a:latin typeface="Jua"/>
              <a:ea typeface="Jua"/>
              <a:cs typeface="Jua"/>
              <a:sym typeface="Jua"/>
            </a:endParaRPr>
          </a:p>
          <a:p>
            <a:pPr indent="0" lvl="0" marL="0" rtl="0" algn="l">
              <a:lnSpc>
                <a:spcPct val="100000"/>
              </a:lnSpc>
              <a:spcBef>
                <a:spcPts val="160"/>
              </a:spcBef>
              <a:spcAft>
                <a:spcPts val="0"/>
              </a:spcAft>
              <a:buSzPts val="800"/>
              <a:buNone/>
            </a:pPr>
            <a:r>
              <a:t/>
            </a:r>
            <a:endParaRPr b="1"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응급처치 페이지로 이동</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b="1"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응급시에 상황에 맞는 응급처치 방법을 볼 수 있다.</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sz="1200">
              <a:latin typeface="Jua"/>
              <a:ea typeface="Jua"/>
              <a:cs typeface="Jua"/>
              <a:sym typeface="Jua"/>
            </a:endParaRPr>
          </a:p>
        </p:txBody>
      </p:sp>
      <p:sp>
        <p:nvSpPr>
          <p:cNvPr id="366" name="Google Shape;366;g2a6bf3b9649_0_9"/>
          <p:cNvSpPr/>
          <p:nvPr/>
        </p:nvSpPr>
        <p:spPr>
          <a:xfrm>
            <a:off x="1684800" y="3582325"/>
            <a:ext cx="1198800" cy="1143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g2a6bf3b9649_0_9"/>
          <p:cNvGrpSpPr/>
          <p:nvPr/>
        </p:nvGrpSpPr>
        <p:grpSpPr>
          <a:xfrm>
            <a:off x="2697950" y="2672363"/>
            <a:ext cx="322605" cy="402000"/>
            <a:chOff x="12774484" y="3192322"/>
            <a:chExt cx="380700" cy="402000"/>
          </a:xfrm>
        </p:grpSpPr>
        <p:sp>
          <p:nvSpPr>
            <p:cNvPr id="368" name="Google Shape;368;g2a6bf3b9649_0_9"/>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69" name="Google Shape;369;g2a6bf3b9649_0_9"/>
            <p:cNvSpPr txBox="1"/>
            <p:nvPr/>
          </p:nvSpPr>
          <p:spPr>
            <a:xfrm>
              <a:off x="12774484" y="3192322"/>
              <a:ext cx="3807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pic>
        <p:nvPicPr>
          <p:cNvPr id="370" name="Google Shape;370;g2a6bf3b9649_0_9"/>
          <p:cNvPicPr preferRelativeResize="0"/>
          <p:nvPr/>
        </p:nvPicPr>
        <p:blipFill rotWithShape="1">
          <a:blip r:embed="rId4">
            <a:alphaModFix/>
          </a:blip>
          <a:srcRect b="0" l="0" r="0" t="0"/>
          <a:stretch/>
        </p:blipFill>
        <p:spPr>
          <a:xfrm>
            <a:off x="3225700" y="669775"/>
            <a:ext cx="2929426" cy="5047424"/>
          </a:xfrm>
          <a:prstGeom prst="rect">
            <a:avLst/>
          </a:prstGeom>
          <a:noFill/>
          <a:ln cap="flat" cmpd="sng" w="19050">
            <a:solidFill>
              <a:srgbClr val="FF0000"/>
            </a:solidFill>
            <a:prstDash val="solid"/>
            <a:round/>
            <a:headEnd len="sm" w="sm" type="none"/>
            <a:tailEnd len="sm" w="sm" type="none"/>
          </a:ln>
        </p:spPr>
      </p:pic>
      <p:pic>
        <p:nvPicPr>
          <p:cNvPr id="371" name="Google Shape;371;g2a6bf3b9649_0_9"/>
          <p:cNvPicPr preferRelativeResize="0"/>
          <p:nvPr/>
        </p:nvPicPr>
        <p:blipFill rotWithShape="1">
          <a:blip r:embed="rId5">
            <a:alphaModFix/>
          </a:blip>
          <a:srcRect b="0" l="0" r="0" t="0"/>
          <a:stretch/>
        </p:blipFill>
        <p:spPr>
          <a:xfrm>
            <a:off x="6307525" y="669775"/>
            <a:ext cx="3160624" cy="5047425"/>
          </a:xfrm>
          <a:prstGeom prst="rect">
            <a:avLst/>
          </a:prstGeom>
          <a:noFill/>
          <a:ln cap="flat" cmpd="sng" w="19050">
            <a:solidFill>
              <a:srgbClr val="FF0000"/>
            </a:solidFill>
            <a:prstDash val="solid"/>
            <a:round/>
            <a:headEnd len="sm" w="sm" type="none"/>
            <a:tailEnd len="sm" w="sm" type="none"/>
          </a:ln>
        </p:spPr>
      </p:pic>
      <p:cxnSp>
        <p:nvCxnSpPr>
          <p:cNvPr id="372" name="Google Shape;372;g2a6bf3b9649_0_9"/>
          <p:cNvCxnSpPr>
            <a:stCxn id="366" idx="0"/>
          </p:cNvCxnSpPr>
          <p:nvPr/>
        </p:nvCxnSpPr>
        <p:spPr>
          <a:xfrm rot="10800000">
            <a:off x="2281500" y="3066025"/>
            <a:ext cx="2700" cy="516300"/>
          </a:xfrm>
          <a:prstGeom prst="straightConnector1">
            <a:avLst/>
          </a:prstGeom>
          <a:noFill/>
          <a:ln cap="flat" cmpd="sng" w="19050">
            <a:solidFill>
              <a:srgbClr val="FF0000"/>
            </a:solidFill>
            <a:prstDash val="solid"/>
            <a:round/>
            <a:headEnd len="sm" w="sm" type="none"/>
            <a:tailEnd len="sm" w="sm" type="none"/>
          </a:ln>
        </p:spPr>
      </p:cxnSp>
      <p:cxnSp>
        <p:nvCxnSpPr>
          <p:cNvPr id="373" name="Google Shape;373;g2a6bf3b9649_0_9"/>
          <p:cNvCxnSpPr/>
          <p:nvPr/>
        </p:nvCxnSpPr>
        <p:spPr>
          <a:xfrm flipH="1" rot="10800000">
            <a:off x="2281350" y="3068375"/>
            <a:ext cx="739200" cy="6000"/>
          </a:xfrm>
          <a:prstGeom prst="straightConnector1">
            <a:avLst/>
          </a:prstGeom>
          <a:noFill/>
          <a:ln cap="flat" cmpd="sng" w="19050">
            <a:solidFill>
              <a:srgbClr val="FF0000"/>
            </a:solidFill>
            <a:prstDash val="solid"/>
            <a:round/>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g29da74aabff_4_7"/>
          <p:cNvPicPr preferRelativeResize="0"/>
          <p:nvPr/>
        </p:nvPicPr>
        <p:blipFill rotWithShape="1">
          <a:blip r:embed="rId3">
            <a:alphaModFix/>
          </a:blip>
          <a:srcRect b="0" l="0" r="0" t="0"/>
          <a:stretch/>
        </p:blipFill>
        <p:spPr>
          <a:xfrm>
            <a:off x="2505372" y="1368970"/>
            <a:ext cx="2294200" cy="4105417"/>
          </a:xfrm>
          <a:prstGeom prst="rect">
            <a:avLst/>
          </a:prstGeom>
          <a:noFill/>
          <a:ln>
            <a:noFill/>
          </a:ln>
        </p:spPr>
      </p:pic>
      <p:pic>
        <p:nvPicPr>
          <p:cNvPr id="379" name="Google Shape;379;g29da74aabff_4_7"/>
          <p:cNvPicPr preferRelativeResize="0"/>
          <p:nvPr/>
        </p:nvPicPr>
        <p:blipFill rotWithShape="1">
          <a:blip r:embed="rId4">
            <a:alphaModFix/>
          </a:blip>
          <a:srcRect b="0" l="0" r="0" t="0"/>
          <a:stretch/>
        </p:blipFill>
        <p:spPr>
          <a:xfrm>
            <a:off x="204450" y="1384825"/>
            <a:ext cx="2200175" cy="3767842"/>
          </a:xfrm>
          <a:prstGeom prst="rect">
            <a:avLst/>
          </a:prstGeom>
          <a:noFill/>
          <a:ln>
            <a:noFill/>
          </a:ln>
        </p:spPr>
      </p:pic>
      <p:sp>
        <p:nvSpPr>
          <p:cNvPr id="380" name="Google Shape;380;g29da74aabff_4_7"/>
          <p:cNvSpPr txBox="1"/>
          <p:nvPr>
            <p:ph type="ctrTitle"/>
          </p:nvPr>
        </p:nvSpPr>
        <p:spPr>
          <a:xfrm>
            <a:off x="5697414" y="49309"/>
            <a:ext cx="3844500" cy="179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Font typeface="Malgun Gothic"/>
              <a:buNone/>
            </a:pPr>
            <a:r>
              <a:rPr lang="en-US"/>
              <a:t>응급상황 신고</a:t>
            </a:r>
            <a:endParaRPr/>
          </a:p>
        </p:txBody>
      </p:sp>
      <p:sp>
        <p:nvSpPr>
          <p:cNvPr id="381" name="Google Shape;381;g29da74aabff_4_7"/>
          <p:cNvSpPr txBox="1"/>
          <p:nvPr>
            <p:ph idx="1" type="subTitle"/>
          </p:nvPr>
        </p:nvSpPr>
        <p:spPr>
          <a:xfrm>
            <a:off x="2569307" y="53033"/>
            <a:ext cx="1909500" cy="175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lang="en-US"/>
              <a:t>응급상황 신고</a:t>
            </a:r>
            <a:endParaRPr/>
          </a:p>
        </p:txBody>
      </p:sp>
      <p:sp>
        <p:nvSpPr>
          <p:cNvPr id="382" name="Google Shape;382;g29da74aabff_4_7"/>
          <p:cNvSpPr txBox="1"/>
          <p:nvPr>
            <p:ph idx="2" type="body"/>
          </p:nvPr>
        </p:nvSpPr>
        <p:spPr>
          <a:xfrm>
            <a:off x="2569307" y="230189"/>
            <a:ext cx="6964200" cy="17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lang="en-US"/>
              <a:t>메인페이지 &gt; 응급상황 신고</a:t>
            </a:r>
            <a:endParaRPr/>
          </a:p>
        </p:txBody>
      </p:sp>
      <p:sp>
        <p:nvSpPr>
          <p:cNvPr id="383" name="Google Shape;383;g29da74aabff_4_7"/>
          <p:cNvSpPr txBox="1"/>
          <p:nvPr>
            <p:ph idx="3" type="body"/>
          </p:nvPr>
        </p:nvSpPr>
        <p:spPr>
          <a:xfrm>
            <a:off x="9649097" y="766896"/>
            <a:ext cx="2475300" cy="568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800"/>
              <a:buNone/>
            </a:pPr>
            <a:r>
              <a:rPr b="1" lang="en-US" sz="1200">
                <a:latin typeface="Jua"/>
                <a:ea typeface="Jua"/>
                <a:cs typeface="Jua"/>
                <a:sym typeface="Jua"/>
              </a:rPr>
              <a:t>① : 문자신고</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체크박스에 체크하면 내 정보가 담긴 문자를 비상시에 119에 발송 할 수 있음</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b="1" lang="en-US" sz="1200">
                <a:latin typeface="Jua"/>
                <a:ea typeface="Jua"/>
                <a:cs typeface="Jua"/>
                <a:sym typeface="Jua"/>
              </a:rPr>
              <a:t>② : 사설구급차 리스트</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t/>
            </a:r>
            <a:endParaRPr b="1" sz="1200">
              <a:latin typeface="Jua"/>
              <a:ea typeface="Jua"/>
              <a:cs typeface="Jua"/>
              <a:sym typeface="Jua"/>
            </a:endParaRPr>
          </a:p>
          <a:p>
            <a:pPr indent="0" lvl="0" marL="0" rtl="0" algn="l">
              <a:lnSpc>
                <a:spcPct val="100000"/>
              </a:lnSpc>
              <a:spcBef>
                <a:spcPts val="0"/>
              </a:spcBef>
              <a:spcAft>
                <a:spcPts val="0"/>
              </a:spcAft>
              <a:buClr>
                <a:schemeClr val="dk1"/>
              </a:buClr>
              <a:buSzPts val="800"/>
              <a:buNone/>
            </a:pPr>
            <a:r>
              <a:rPr lang="en-US" sz="1200">
                <a:latin typeface="Jua"/>
                <a:ea typeface="Jua"/>
                <a:cs typeface="Jua"/>
                <a:sym typeface="Jua"/>
              </a:rPr>
              <a:t>- 가장가까운 사설구급차 기관과 리스트 확인 </a:t>
            </a:r>
            <a:endParaRPr sz="1200">
              <a:latin typeface="Jua"/>
              <a:ea typeface="Jua"/>
              <a:cs typeface="Jua"/>
              <a:sym typeface="Jua"/>
            </a:endParaRPr>
          </a:p>
        </p:txBody>
      </p:sp>
      <p:pic>
        <p:nvPicPr>
          <p:cNvPr id="384" name="Google Shape;384;g29da74aabff_4_7"/>
          <p:cNvPicPr preferRelativeResize="0"/>
          <p:nvPr/>
        </p:nvPicPr>
        <p:blipFill rotWithShape="1">
          <a:blip r:embed="rId5">
            <a:alphaModFix/>
          </a:blip>
          <a:srcRect b="0" l="0" r="0" t="0"/>
          <a:stretch/>
        </p:blipFill>
        <p:spPr>
          <a:xfrm>
            <a:off x="4932930" y="1368970"/>
            <a:ext cx="2200170" cy="4179912"/>
          </a:xfrm>
          <a:prstGeom prst="rect">
            <a:avLst/>
          </a:prstGeom>
          <a:noFill/>
          <a:ln>
            <a:noFill/>
          </a:ln>
        </p:spPr>
      </p:pic>
      <p:sp>
        <p:nvSpPr>
          <p:cNvPr id="385" name="Google Shape;385;g29da74aabff_4_7"/>
          <p:cNvSpPr/>
          <p:nvPr/>
        </p:nvSpPr>
        <p:spPr>
          <a:xfrm>
            <a:off x="2707746" y="3217825"/>
            <a:ext cx="1882500" cy="38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29da74aabff_4_7"/>
          <p:cNvSpPr/>
          <p:nvPr/>
        </p:nvSpPr>
        <p:spPr>
          <a:xfrm>
            <a:off x="3756873" y="5008852"/>
            <a:ext cx="880800" cy="266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7" name="Google Shape;387;g29da74aabff_4_7"/>
          <p:cNvCxnSpPr/>
          <p:nvPr/>
        </p:nvCxnSpPr>
        <p:spPr>
          <a:xfrm rot="10800000">
            <a:off x="4244060" y="2841625"/>
            <a:ext cx="0" cy="376200"/>
          </a:xfrm>
          <a:prstGeom prst="straightConnector1">
            <a:avLst/>
          </a:prstGeom>
          <a:noFill/>
          <a:ln cap="flat" cmpd="sng" w="19050">
            <a:solidFill>
              <a:srgbClr val="FF0000"/>
            </a:solidFill>
            <a:prstDash val="solid"/>
            <a:round/>
            <a:headEnd len="sm" w="sm" type="none"/>
            <a:tailEnd len="sm" w="sm" type="none"/>
          </a:ln>
        </p:spPr>
      </p:cxnSp>
      <p:cxnSp>
        <p:nvCxnSpPr>
          <p:cNvPr id="388" name="Google Shape;388;g29da74aabff_4_7"/>
          <p:cNvCxnSpPr/>
          <p:nvPr/>
        </p:nvCxnSpPr>
        <p:spPr>
          <a:xfrm flipH="1" rot="10800000">
            <a:off x="4254813" y="2841313"/>
            <a:ext cx="495000" cy="10800"/>
          </a:xfrm>
          <a:prstGeom prst="straightConnector1">
            <a:avLst/>
          </a:prstGeom>
          <a:noFill/>
          <a:ln cap="flat" cmpd="sng" w="19050">
            <a:solidFill>
              <a:srgbClr val="FF0000"/>
            </a:solidFill>
            <a:prstDash val="solid"/>
            <a:round/>
            <a:headEnd len="sm" w="sm" type="none"/>
            <a:tailEnd len="med" w="med" type="triangle"/>
          </a:ln>
        </p:spPr>
      </p:cxnSp>
      <p:grpSp>
        <p:nvGrpSpPr>
          <p:cNvPr id="389" name="Google Shape;389;g29da74aabff_4_7"/>
          <p:cNvGrpSpPr/>
          <p:nvPr/>
        </p:nvGrpSpPr>
        <p:grpSpPr>
          <a:xfrm>
            <a:off x="363285" y="4202291"/>
            <a:ext cx="310842" cy="387287"/>
            <a:chOff x="12774484" y="3192322"/>
            <a:chExt cx="380700" cy="402000"/>
          </a:xfrm>
        </p:grpSpPr>
        <p:sp>
          <p:nvSpPr>
            <p:cNvPr id="390" name="Google Shape;390;g29da74aabff_4_7"/>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91" name="Google Shape;391;g29da74aabff_4_7"/>
            <p:cNvSpPr txBox="1"/>
            <p:nvPr/>
          </p:nvSpPr>
          <p:spPr>
            <a:xfrm>
              <a:off x="12774484" y="3192322"/>
              <a:ext cx="3807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392" name="Google Shape;392;g29da74aabff_4_7"/>
          <p:cNvGrpSpPr/>
          <p:nvPr/>
        </p:nvGrpSpPr>
        <p:grpSpPr>
          <a:xfrm>
            <a:off x="4518965" y="4682121"/>
            <a:ext cx="310868" cy="387367"/>
            <a:chOff x="12778627" y="3187047"/>
            <a:chExt cx="379200" cy="402000"/>
          </a:xfrm>
        </p:grpSpPr>
        <p:sp>
          <p:nvSpPr>
            <p:cNvPr id="393" name="Google Shape;393;g29da74aabff_4_7"/>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394" name="Google Shape;394;g29da74aabff_4_7"/>
            <p:cNvSpPr txBox="1"/>
            <p:nvPr/>
          </p:nvSpPr>
          <p:spPr>
            <a:xfrm>
              <a:off x="12778627" y="3187047"/>
              <a:ext cx="3792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395" name="Google Shape;395;g29da74aabff_4_7"/>
          <p:cNvSpPr/>
          <p:nvPr/>
        </p:nvSpPr>
        <p:spPr>
          <a:xfrm>
            <a:off x="363286" y="4589580"/>
            <a:ext cx="1882500" cy="38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6" name="Google Shape;396;g29da74aabff_4_7"/>
          <p:cNvCxnSpPr>
            <a:stCxn id="395" idx="0"/>
            <a:endCxn id="385" idx="1"/>
          </p:cNvCxnSpPr>
          <p:nvPr/>
        </p:nvCxnSpPr>
        <p:spPr>
          <a:xfrm rot="-5400000">
            <a:off x="1417036" y="3298980"/>
            <a:ext cx="1178100" cy="1403100"/>
          </a:xfrm>
          <a:prstGeom prst="bentConnector2">
            <a:avLst/>
          </a:prstGeom>
          <a:noFill/>
          <a:ln cap="flat" cmpd="sng" w="19050">
            <a:solidFill>
              <a:srgbClr val="FF0000"/>
            </a:solidFill>
            <a:prstDash val="solid"/>
            <a:round/>
            <a:headEnd len="sm" w="sm" type="none"/>
            <a:tailEnd len="med" w="med" type="triangle"/>
          </a:ln>
        </p:spPr>
      </p:cxnSp>
      <p:cxnSp>
        <p:nvCxnSpPr>
          <p:cNvPr id="397" name="Google Shape;397;g29da74aabff_4_7"/>
          <p:cNvCxnSpPr>
            <a:stCxn id="386" idx="3"/>
          </p:cNvCxnSpPr>
          <p:nvPr/>
        </p:nvCxnSpPr>
        <p:spPr>
          <a:xfrm flipH="1" rot="10800000">
            <a:off x="4637673" y="4061902"/>
            <a:ext cx="2513700" cy="1080000"/>
          </a:xfrm>
          <a:prstGeom prst="bentConnector3">
            <a:avLst>
              <a:gd fmla="val 50000" name="adj1"/>
            </a:avLst>
          </a:prstGeom>
          <a:noFill/>
          <a:ln cap="flat" cmpd="sng" w="19050">
            <a:solidFill>
              <a:srgbClr val="FF9900"/>
            </a:solidFill>
            <a:prstDash val="solid"/>
            <a:round/>
            <a:headEnd len="sm" w="sm" type="none"/>
            <a:tailEnd len="med" w="med" type="triangle"/>
          </a:ln>
        </p:spPr>
      </p:cxnSp>
      <p:pic>
        <p:nvPicPr>
          <p:cNvPr id="398" name="Google Shape;398;g29da74aabff_4_7"/>
          <p:cNvPicPr preferRelativeResize="0"/>
          <p:nvPr/>
        </p:nvPicPr>
        <p:blipFill rotWithShape="1">
          <a:blip r:embed="rId6">
            <a:alphaModFix/>
          </a:blip>
          <a:srcRect b="0" l="0" r="0" t="0"/>
          <a:stretch/>
        </p:blipFill>
        <p:spPr>
          <a:xfrm>
            <a:off x="7236200" y="1384825"/>
            <a:ext cx="2200175" cy="4179900"/>
          </a:xfrm>
          <a:prstGeom prst="rect">
            <a:avLst/>
          </a:prstGeom>
          <a:noFill/>
          <a:ln>
            <a:noFill/>
          </a:ln>
        </p:spPr>
      </p:pic>
      <p:sp>
        <p:nvSpPr>
          <p:cNvPr id="399" name="Google Shape;399;g29da74aabff_4_7"/>
          <p:cNvSpPr/>
          <p:nvPr/>
        </p:nvSpPr>
        <p:spPr>
          <a:xfrm>
            <a:off x="2804925" y="4742750"/>
            <a:ext cx="1725300" cy="2661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0" name="Google Shape;400;g29da74aabff_4_7"/>
          <p:cNvGrpSpPr/>
          <p:nvPr/>
        </p:nvGrpSpPr>
        <p:grpSpPr>
          <a:xfrm>
            <a:off x="4249485" y="2449691"/>
            <a:ext cx="310842" cy="387287"/>
            <a:chOff x="12774484" y="3192322"/>
            <a:chExt cx="380700" cy="402000"/>
          </a:xfrm>
        </p:grpSpPr>
        <p:sp>
          <p:nvSpPr>
            <p:cNvPr id="401" name="Google Shape;401;g29da74aabff_4_7"/>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02" name="Google Shape;402;g29da74aabff_4_7"/>
            <p:cNvSpPr txBox="1"/>
            <p:nvPr/>
          </p:nvSpPr>
          <p:spPr>
            <a:xfrm>
              <a:off x="12774484" y="3192322"/>
              <a:ext cx="3807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403" name="Google Shape;403;g29da74aabff_4_7"/>
          <p:cNvSpPr/>
          <p:nvPr/>
        </p:nvSpPr>
        <p:spPr>
          <a:xfrm>
            <a:off x="7236200" y="2570425"/>
            <a:ext cx="2149800" cy="2829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620aa80c6c_3_199"/>
          <p:cNvSpPr txBox="1"/>
          <p:nvPr>
            <p:ph type="ctrTitle"/>
          </p:nvPr>
        </p:nvSpPr>
        <p:spPr>
          <a:xfrm>
            <a:off x="5697425" y="53201"/>
            <a:ext cx="3844500" cy="175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800"/>
              <a:buNone/>
            </a:pPr>
            <a:r>
              <a:rPr lang="en-US"/>
              <a:t>메인페이지(관리자 페이지) - 회원관리, 문의관리</a:t>
            </a:r>
            <a:endParaRPr/>
          </a:p>
        </p:txBody>
      </p:sp>
      <p:sp>
        <p:nvSpPr>
          <p:cNvPr id="410" name="Google Shape;410;g2620aa80c6c_3_199"/>
          <p:cNvSpPr txBox="1"/>
          <p:nvPr>
            <p:ph idx="1" type="subTitle"/>
          </p:nvPr>
        </p:nvSpPr>
        <p:spPr>
          <a:xfrm>
            <a:off x="2569307" y="53033"/>
            <a:ext cx="1909500" cy="175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60"/>
              </a:spcBef>
              <a:spcAft>
                <a:spcPts val="0"/>
              </a:spcAft>
              <a:buSzPts val="800"/>
              <a:buNone/>
            </a:pPr>
            <a:r>
              <a:rPr lang="en-US"/>
              <a:t>관리자 페이지</a:t>
            </a:r>
            <a:endParaRPr/>
          </a:p>
        </p:txBody>
      </p:sp>
      <p:sp>
        <p:nvSpPr>
          <p:cNvPr id="411" name="Google Shape;411;g2620aa80c6c_3_199"/>
          <p:cNvSpPr txBox="1"/>
          <p:nvPr>
            <p:ph idx="2" type="body"/>
          </p:nvPr>
        </p:nvSpPr>
        <p:spPr>
          <a:xfrm>
            <a:off x="2569307" y="230189"/>
            <a:ext cx="6964200" cy="176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60"/>
              </a:spcBef>
              <a:spcAft>
                <a:spcPts val="0"/>
              </a:spcAft>
              <a:buSzPts val="800"/>
              <a:buNone/>
            </a:pPr>
            <a:r>
              <a:rPr lang="en-US"/>
              <a:t>메인페이지(관리자 페이지) &gt; 회원관리, 문의관리</a:t>
            </a:r>
            <a:endParaRPr/>
          </a:p>
        </p:txBody>
      </p:sp>
      <p:sp>
        <p:nvSpPr>
          <p:cNvPr id="412" name="Google Shape;412;g2620aa80c6c_3_199"/>
          <p:cNvSpPr txBox="1"/>
          <p:nvPr>
            <p:ph idx="3" type="body"/>
          </p:nvPr>
        </p:nvSpPr>
        <p:spPr>
          <a:xfrm>
            <a:off x="9649097" y="766896"/>
            <a:ext cx="2475300" cy="5686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60"/>
              </a:spcBef>
              <a:spcAft>
                <a:spcPts val="0"/>
              </a:spcAft>
              <a:buSzPts val="800"/>
              <a:buNone/>
            </a:pPr>
            <a:r>
              <a:rPr b="1" lang="en-US" sz="1200">
                <a:latin typeface="Jua"/>
                <a:ea typeface="Jua"/>
                <a:cs typeface="Jua"/>
                <a:sym typeface="Jua"/>
              </a:rPr>
              <a:t>① :  사이트 관리</a:t>
            </a:r>
            <a:endParaRPr b="1" sz="1200">
              <a:latin typeface="Jua"/>
              <a:ea typeface="Jua"/>
              <a:cs typeface="Jua"/>
              <a:sym typeface="Jua"/>
            </a:endParaRPr>
          </a:p>
          <a:p>
            <a:pPr indent="0" lvl="0" marL="0" rtl="0" algn="l">
              <a:lnSpc>
                <a:spcPct val="100000"/>
              </a:lnSpc>
              <a:spcBef>
                <a:spcPts val="160"/>
              </a:spcBef>
              <a:spcAft>
                <a:spcPts val="0"/>
              </a:spcAft>
              <a:buSzPts val="800"/>
              <a:buNone/>
            </a:pPr>
            <a:r>
              <a:rPr b="1" lang="en-US" sz="1200">
                <a:latin typeface="Jua"/>
                <a:ea typeface="Jua"/>
                <a:cs typeface="Jua"/>
                <a:sym typeface="Jua"/>
              </a:rPr>
              <a:t>-  관리자 사이트 기능</a:t>
            </a:r>
            <a:endParaRPr b="1" sz="1200">
              <a:latin typeface="Jua"/>
              <a:ea typeface="Jua"/>
              <a:cs typeface="Jua"/>
              <a:sym typeface="Jua"/>
            </a:endParaRPr>
          </a:p>
          <a:p>
            <a:pPr indent="0" lvl="0" marL="0" rtl="0" algn="l">
              <a:lnSpc>
                <a:spcPct val="100000"/>
              </a:lnSpc>
              <a:spcBef>
                <a:spcPts val="160"/>
              </a:spcBef>
              <a:spcAft>
                <a:spcPts val="0"/>
              </a:spcAft>
              <a:buSzPts val="800"/>
              <a:buNone/>
            </a:pPr>
            <a:r>
              <a:t/>
            </a:r>
            <a:endParaRPr b="1" sz="1200">
              <a:latin typeface="Jua"/>
              <a:ea typeface="Jua"/>
              <a:cs typeface="Jua"/>
              <a:sym typeface="Jua"/>
            </a:endParaRPr>
          </a:p>
          <a:p>
            <a:pPr indent="0" lvl="0" marL="0" rtl="0" algn="l">
              <a:lnSpc>
                <a:spcPct val="100000"/>
              </a:lnSpc>
              <a:spcBef>
                <a:spcPts val="160"/>
              </a:spcBef>
              <a:spcAft>
                <a:spcPts val="0"/>
              </a:spcAft>
              <a:buSzPts val="800"/>
              <a:buNone/>
            </a:pPr>
            <a:r>
              <a:rPr b="1" lang="en-US" sz="1200">
                <a:latin typeface="Jua"/>
                <a:ea typeface="Jua"/>
                <a:cs typeface="Jua"/>
                <a:sym typeface="Jua"/>
              </a:rPr>
              <a:t>② : 회원관리</a:t>
            </a:r>
            <a:endParaRPr b="1" sz="1200">
              <a:latin typeface="Jua"/>
              <a:ea typeface="Jua"/>
              <a:cs typeface="Jua"/>
              <a:sym typeface="Jua"/>
            </a:endParaRPr>
          </a:p>
          <a:p>
            <a:pPr indent="0" lvl="0" marL="0" rtl="0" algn="l">
              <a:lnSpc>
                <a:spcPct val="100000"/>
              </a:lnSpc>
              <a:spcBef>
                <a:spcPts val="160"/>
              </a:spcBef>
              <a:spcAft>
                <a:spcPts val="0"/>
              </a:spcAft>
              <a:buSzPts val="800"/>
              <a:buNone/>
            </a:pPr>
            <a:r>
              <a:t/>
            </a:r>
            <a:endParaRPr b="1"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회원아이디, 이름, 성별, 생년월일, 핸드폰번호, 회원상태, 관계자 확인, 가입일 등을 한눈에 확인 가능</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b="1" sz="1200">
              <a:latin typeface="Jua"/>
              <a:ea typeface="Jua"/>
              <a:cs typeface="Jua"/>
              <a:sym typeface="Jua"/>
            </a:endParaRPr>
          </a:p>
          <a:p>
            <a:pPr indent="0" lvl="0" marL="0" rtl="0" algn="l">
              <a:lnSpc>
                <a:spcPct val="100000"/>
              </a:lnSpc>
              <a:spcBef>
                <a:spcPts val="160"/>
              </a:spcBef>
              <a:spcAft>
                <a:spcPts val="0"/>
              </a:spcAft>
              <a:buSzPts val="800"/>
              <a:buNone/>
            </a:pPr>
            <a:r>
              <a:rPr b="1" lang="en-US" sz="1200">
                <a:latin typeface="Jua"/>
                <a:ea typeface="Jua"/>
                <a:cs typeface="Jua"/>
                <a:sym typeface="Jua"/>
              </a:rPr>
              <a:t>③ : 문의관리</a:t>
            </a:r>
            <a:endParaRPr b="1" sz="1200">
              <a:latin typeface="Jua"/>
              <a:ea typeface="Jua"/>
              <a:cs typeface="Jua"/>
              <a:sym typeface="Jua"/>
            </a:endParaRPr>
          </a:p>
          <a:p>
            <a:pPr indent="0" lvl="0" marL="0" rtl="0" algn="l">
              <a:lnSpc>
                <a:spcPct val="100000"/>
              </a:lnSpc>
              <a:spcBef>
                <a:spcPts val="160"/>
              </a:spcBef>
              <a:spcAft>
                <a:spcPts val="0"/>
              </a:spcAft>
              <a:buSzPts val="800"/>
              <a:buNone/>
            </a:pPr>
            <a:r>
              <a:t/>
            </a:r>
            <a:endParaRPr b="1" sz="1200">
              <a:latin typeface="Jua"/>
              <a:ea typeface="Jua"/>
              <a:cs typeface="Jua"/>
              <a:sym typeface="Jua"/>
            </a:endParaRPr>
          </a:p>
          <a:p>
            <a:pPr indent="0" lvl="0" marL="0" rtl="0" algn="l">
              <a:lnSpc>
                <a:spcPct val="100000"/>
              </a:lnSpc>
              <a:spcBef>
                <a:spcPts val="160"/>
              </a:spcBef>
              <a:spcAft>
                <a:spcPts val="0"/>
              </a:spcAft>
              <a:buSzPts val="800"/>
              <a:buNone/>
            </a:pPr>
            <a:r>
              <a:rPr lang="en-US" sz="1200">
                <a:latin typeface="Jua"/>
                <a:ea typeface="Jua"/>
                <a:cs typeface="Jua"/>
                <a:sym typeface="Jua"/>
              </a:rPr>
              <a:t> - 검색기능 : 작성자이름이나 내용, 분류등으로 문의를 검색할 수 있음</a:t>
            </a:r>
            <a:endParaRPr sz="1200">
              <a:latin typeface="Jua"/>
              <a:ea typeface="Jua"/>
              <a:cs typeface="Jua"/>
              <a:sym typeface="Jua"/>
            </a:endParaRPr>
          </a:p>
          <a:p>
            <a:pPr indent="0" lvl="0" marL="0" rtl="0" algn="l">
              <a:spcBef>
                <a:spcPts val="0"/>
              </a:spcBef>
              <a:spcAft>
                <a:spcPts val="0"/>
              </a:spcAft>
              <a:buClr>
                <a:schemeClr val="dk1"/>
              </a:buClr>
              <a:buSzPts val="800"/>
              <a:buFont typeface="Arial"/>
              <a:buNone/>
            </a:pPr>
            <a:r>
              <a:t/>
            </a:r>
            <a:endParaRPr sz="1200">
              <a:latin typeface="Jua"/>
              <a:ea typeface="Jua"/>
              <a:cs typeface="Jua"/>
              <a:sym typeface="Jua"/>
            </a:endParaRPr>
          </a:p>
          <a:p>
            <a:pPr indent="0" lvl="0" marL="0" rtl="0" algn="l">
              <a:spcBef>
                <a:spcPts val="0"/>
              </a:spcBef>
              <a:spcAft>
                <a:spcPts val="0"/>
              </a:spcAft>
              <a:buClr>
                <a:schemeClr val="dk1"/>
              </a:buClr>
              <a:buSzPts val="800"/>
              <a:buFont typeface="Arial"/>
              <a:buNone/>
            </a:pPr>
            <a:r>
              <a:rPr lang="en-US" sz="1200">
                <a:latin typeface="Jua"/>
                <a:ea typeface="Jua"/>
                <a:cs typeface="Jua"/>
                <a:sym typeface="Jua"/>
              </a:rPr>
              <a:t>- 초기화를 누르면 작성중이던 내용이 모두 지워짐</a:t>
            </a:r>
            <a:endParaRPr sz="1200">
              <a:latin typeface="Jua"/>
              <a:ea typeface="Jua"/>
              <a:cs typeface="Jua"/>
              <a:sym typeface="Jua"/>
            </a:endParaRPr>
          </a:p>
          <a:p>
            <a:pPr indent="0" lvl="0" marL="0" rtl="0" algn="l">
              <a:lnSpc>
                <a:spcPct val="100000"/>
              </a:lnSpc>
              <a:spcBef>
                <a:spcPts val="160"/>
              </a:spcBef>
              <a:spcAft>
                <a:spcPts val="0"/>
              </a:spcAft>
              <a:buSzPts val="800"/>
              <a:buNone/>
            </a:pPr>
            <a:r>
              <a:t/>
            </a:r>
            <a:endParaRPr b="1" sz="900">
              <a:latin typeface="Jua"/>
              <a:ea typeface="Jua"/>
              <a:cs typeface="Jua"/>
              <a:sym typeface="Jua"/>
            </a:endParaRPr>
          </a:p>
          <a:p>
            <a:pPr indent="0" lvl="0" marL="0" rtl="0" algn="l">
              <a:spcBef>
                <a:spcPts val="0"/>
              </a:spcBef>
              <a:spcAft>
                <a:spcPts val="0"/>
              </a:spcAft>
              <a:buClr>
                <a:schemeClr val="dk1"/>
              </a:buClr>
              <a:buSzPts val="800"/>
              <a:buFont typeface="Arial"/>
              <a:buNone/>
            </a:pPr>
            <a:r>
              <a:t/>
            </a:r>
            <a:endParaRPr sz="1000"/>
          </a:p>
        </p:txBody>
      </p:sp>
      <p:pic>
        <p:nvPicPr>
          <p:cNvPr id="413" name="Google Shape;413;g2620aa80c6c_3_199"/>
          <p:cNvPicPr preferRelativeResize="0"/>
          <p:nvPr/>
        </p:nvPicPr>
        <p:blipFill rotWithShape="1">
          <a:blip r:embed="rId3">
            <a:alphaModFix/>
          </a:blip>
          <a:srcRect b="27605" l="16984" r="0" t="55194"/>
          <a:stretch/>
        </p:blipFill>
        <p:spPr>
          <a:xfrm>
            <a:off x="1719675" y="1872050"/>
            <a:ext cx="7690426" cy="778425"/>
          </a:xfrm>
          <a:prstGeom prst="rect">
            <a:avLst/>
          </a:prstGeom>
          <a:noFill/>
          <a:ln cap="flat" cmpd="sng" w="28575">
            <a:solidFill>
              <a:srgbClr val="FFFF00"/>
            </a:solidFill>
            <a:prstDash val="solid"/>
            <a:round/>
            <a:headEnd len="sm" w="sm" type="none"/>
            <a:tailEnd len="sm" w="sm" type="none"/>
          </a:ln>
        </p:spPr>
      </p:pic>
      <p:pic>
        <p:nvPicPr>
          <p:cNvPr id="414" name="Google Shape;414;g2620aa80c6c_3_199"/>
          <p:cNvPicPr preferRelativeResize="0"/>
          <p:nvPr/>
        </p:nvPicPr>
        <p:blipFill rotWithShape="1">
          <a:blip r:embed="rId4">
            <a:alphaModFix/>
          </a:blip>
          <a:srcRect b="49881" l="16264" r="2494" t="34131"/>
          <a:stretch/>
        </p:blipFill>
        <p:spPr>
          <a:xfrm>
            <a:off x="1668375" y="991913"/>
            <a:ext cx="7743602" cy="740849"/>
          </a:xfrm>
          <a:prstGeom prst="rect">
            <a:avLst/>
          </a:prstGeom>
          <a:noFill/>
          <a:ln cap="flat" cmpd="sng" w="28575">
            <a:solidFill>
              <a:srgbClr val="FF9900"/>
            </a:solidFill>
            <a:prstDash val="solid"/>
            <a:round/>
            <a:headEnd len="sm" w="sm" type="none"/>
            <a:tailEnd len="sm" w="sm" type="none"/>
          </a:ln>
        </p:spPr>
      </p:pic>
      <p:pic>
        <p:nvPicPr>
          <p:cNvPr id="415" name="Google Shape;415;g2620aa80c6c_3_199"/>
          <p:cNvPicPr preferRelativeResize="0"/>
          <p:nvPr/>
        </p:nvPicPr>
        <p:blipFill rotWithShape="1">
          <a:blip r:embed="rId4">
            <a:alphaModFix/>
          </a:blip>
          <a:srcRect b="39533" l="0" r="85227" t="0"/>
          <a:stretch/>
        </p:blipFill>
        <p:spPr>
          <a:xfrm>
            <a:off x="243400" y="525362"/>
            <a:ext cx="1375798" cy="2738049"/>
          </a:xfrm>
          <a:prstGeom prst="rect">
            <a:avLst/>
          </a:prstGeom>
          <a:noFill/>
          <a:ln>
            <a:noFill/>
          </a:ln>
        </p:spPr>
      </p:pic>
      <p:sp>
        <p:nvSpPr>
          <p:cNvPr id="416" name="Google Shape;416;g2620aa80c6c_3_199"/>
          <p:cNvSpPr/>
          <p:nvPr/>
        </p:nvSpPr>
        <p:spPr>
          <a:xfrm>
            <a:off x="290025" y="1516388"/>
            <a:ext cx="1253400" cy="13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7" name="Google Shape;417;g2620aa80c6c_3_199"/>
          <p:cNvGrpSpPr/>
          <p:nvPr/>
        </p:nvGrpSpPr>
        <p:grpSpPr>
          <a:xfrm>
            <a:off x="6" y="2338176"/>
            <a:ext cx="322605" cy="402000"/>
            <a:chOff x="12774484" y="3192322"/>
            <a:chExt cx="380700" cy="402000"/>
          </a:xfrm>
        </p:grpSpPr>
        <p:sp>
          <p:nvSpPr>
            <p:cNvPr id="418" name="Google Shape;418;g2620aa80c6c_3_199"/>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19" name="Google Shape;419;g2620aa80c6c_3_199"/>
            <p:cNvSpPr txBox="1"/>
            <p:nvPr/>
          </p:nvSpPr>
          <p:spPr>
            <a:xfrm>
              <a:off x="12774484" y="3192322"/>
              <a:ext cx="3807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420" name="Google Shape;420;g2620aa80c6c_3_199"/>
          <p:cNvGrpSpPr/>
          <p:nvPr/>
        </p:nvGrpSpPr>
        <p:grpSpPr>
          <a:xfrm>
            <a:off x="1543436" y="789675"/>
            <a:ext cx="322585" cy="402000"/>
            <a:chOff x="12778627" y="3187047"/>
            <a:chExt cx="379200" cy="402000"/>
          </a:xfrm>
        </p:grpSpPr>
        <p:sp>
          <p:nvSpPr>
            <p:cNvPr id="421" name="Google Shape;421;g2620aa80c6c_3_199"/>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22" name="Google Shape;422;g2620aa80c6c_3_199"/>
            <p:cNvSpPr txBox="1"/>
            <p:nvPr/>
          </p:nvSpPr>
          <p:spPr>
            <a:xfrm>
              <a:off x="12778627" y="3187047"/>
              <a:ext cx="3792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423" name="Google Shape;423;g2620aa80c6c_3_199"/>
          <p:cNvGrpSpPr/>
          <p:nvPr/>
        </p:nvGrpSpPr>
        <p:grpSpPr>
          <a:xfrm>
            <a:off x="1543414" y="1693375"/>
            <a:ext cx="322609" cy="402000"/>
            <a:chOff x="6795558" y="2942150"/>
            <a:chExt cx="360900" cy="402000"/>
          </a:xfrm>
        </p:grpSpPr>
        <p:sp>
          <p:nvSpPr>
            <p:cNvPr id="424" name="Google Shape;424;g2620aa80c6c_3_199"/>
            <p:cNvSpPr/>
            <p:nvPr/>
          </p:nvSpPr>
          <p:spPr>
            <a:xfrm>
              <a:off x="6861711" y="3016410"/>
              <a:ext cx="228600" cy="199800"/>
            </a:xfrm>
            <a:prstGeom prst="ellipse">
              <a:avLst/>
            </a:prstGeom>
            <a:solidFill>
              <a:srgbClr val="FFD9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25" name="Google Shape;425;g2620aa80c6c_3_199"/>
            <p:cNvSpPr txBox="1"/>
            <p:nvPr/>
          </p:nvSpPr>
          <p:spPr>
            <a:xfrm>
              <a:off x="6795558" y="2942150"/>
              <a:ext cx="3609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426" name="Google Shape;426;g2620aa80c6c_3_199"/>
          <p:cNvSpPr/>
          <p:nvPr/>
        </p:nvSpPr>
        <p:spPr>
          <a:xfrm flipH="1" rot="10800000">
            <a:off x="403825" y="2095388"/>
            <a:ext cx="774900" cy="1971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2620aa80c6c_3_199"/>
          <p:cNvSpPr/>
          <p:nvPr/>
        </p:nvSpPr>
        <p:spPr>
          <a:xfrm flipH="1" rot="10800000">
            <a:off x="403825" y="1872063"/>
            <a:ext cx="774900" cy="197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8" name="Google Shape;428;g2620aa80c6c_3_199"/>
          <p:cNvCxnSpPr>
            <a:stCxn id="427" idx="3"/>
            <a:endCxn id="414" idx="1"/>
          </p:cNvCxnSpPr>
          <p:nvPr/>
        </p:nvCxnSpPr>
        <p:spPr>
          <a:xfrm flipH="1" rot="10800000">
            <a:off x="1178725" y="1362213"/>
            <a:ext cx="489600" cy="608400"/>
          </a:xfrm>
          <a:prstGeom prst="bentConnector3">
            <a:avLst>
              <a:gd fmla="val 50005" name="adj1"/>
            </a:avLst>
          </a:prstGeom>
          <a:noFill/>
          <a:ln cap="flat" cmpd="sng" w="28575">
            <a:solidFill>
              <a:schemeClr val="accent6"/>
            </a:solidFill>
            <a:prstDash val="solid"/>
            <a:round/>
            <a:headEnd len="med" w="med" type="none"/>
            <a:tailEnd len="med" w="med" type="triangle"/>
          </a:ln>
        </p:spPr>
      </p:cxnSp>
      <p:cxnSp>
        <p:nvCxnSpPr>
          <p:cNvPr id="429" name="Google Shape;429;g2620aa80c6c_3_199"/>
          <p:cNvCxnSpPr>
            <a:stCxn id="426" idx="3"/>
            <a:endCxn id="413" idx="1"/>
          </p:cNvCxnSpPr>
          <p:nvPr/>
        </p:nvCxnSpPr>
        <p:spPr>
          <a:xfrm>
            <a:off x="1178725" y="2193938"/>
            <a:ext cx="540900" cy="67200"/>
          </a:xfrm>
          <a:prstGeom prst="bentConnector3">
            <a:avLst>
              <a:gd fmla="val 50005" name="adj1"/>
            </a:avLst>
          </a:prstGeom>
          <a:noFill/>
          <a:ln cap="flat" cmpd="sng" w="28575">
            <a:solidFill>
              <a:srgbClr val="FFFF00"/>
            </a:solidFill>
            <a:prstDash val="solid"/>
            <a:round/>
            <a:headEnd len="med" w="med" type="none"/>
            <a:tailEnd len="med" w="med" type="triangle"/>
          </a:ln>
        </p:spPr>
      </p:cxnSp>
      <p:pic>
        <p:nvPicPr>
          <p:cNvPr id="430" name="Google Shape;430;g2620aa80c6c_3_199"/>
          <p:cNvPicPr preferRelativeResize="0"/>
          <p:nvPr/>
        </p:nvPicPr>
        <p:blipFill>
          <a:blip r:embed="rId5">
            <a:alphaModFix/>
          </a:blip>
          <a:stretch>
            <a:fillRect/>
          </a:stretch>
        </p:blipFill>
        <p:spPr>
          <a:xfrm>
            <a:off x="243400" y="3135876"/>
            <a:ext cx="4584526" cy="2593224"/>
          </a:xfrm>
          <a:prstGeom prst="rect">
            <a:avLst/>
          </a:prstGeom>
          <a:noFill/>
          <a:ln cap="flat" cmpd="sng" w="28575">
            <a:solidFill>
              <a:schemeClr val="accent6"/>
            </a:solidFill>
            <a:prstDash val="solid"/>
            <a:round/>
            <a:headEnd len="sm" w="sm" type="none"/>
            <a:tailEnd len="sm" w="sm" type="none"/>
          </a:ln>
        </p:spPr>
      </p:pic>
      <p:pic>
        <p:nvPicPr>
          <p:cNvPr id="431" name="Google Shape;431;g2620aa80c6c_3_199"/>
          <p:cNvPicPr preferRelativeResize="0"/>
          <p:nvPr/>
        </p:nvPicPr>
        <p:blipFill>
          <a:blip r:embed="rId6">
            <a:alphaModFix/>
          </a:blip>
          <a:stretch>
            <a:fillRect/>
          </a:stretch>
        </p:blipFill>
        <p:spPr>
          <a:xfrm>
            <a:off x="4975800" y="3056111"/>
            <a:ext cx="4525425" cy="945175"/>
          </a:xfrm>
          <a:prstGeom prst="rect">
            <a:avLst/>
          </a:prstGeom>
          <a:noFill/>
          <a:ln>
            <a:noFill/>
          </a:ln>
        </p:spPr>
      </p:pic>
      <p:pic>
        <p:nvPicPr>
          <p:cNvPr id="432" name="Google Shape;432;g2620aa80c6c_3_199"/>
          <p:cNvPicPr preferRelativeResize="0"/>
          <p:nvPr/>
        </p:nvPicPr>
        <p:blipFill>
          <a:blip r:embed="rId7">
            <a:alphaModFix/>
          </a:blip>
          <a:stretch>
            <a:fillRect/>
          </a:stretch>
        </p:blipFill>
        <p:spPr>
          <a:xfrm>
            <a:off x="4980326" y="4001277"/>
            <a:ext cx="4516371" cy="1812472"/>
          </a:xfrm>
          <a:prstGeom prst="rect">
            <a:avLst/>
          </a:prstGeom>
          <a:noFill/>
          <a:ln>
            <a:noFill/>
          </a:ln>
        </p:spPr>
      </p:pic>
      <p:cxnSp>
        <p:nvCxnSpPr>
          <p:cNvPr id="433" name="Google Shape;433;g2620aa80c6c_3_199"/>
          <p:cNvCxnSpPr>
            <a:stCxn id="413" idx="2"/>
            <a:endCxn id="431" idx="0"/>
          </p:cNvCxnSpPr>
          <p:nvPr/>
        </p:nvCxnSpPr>
        <p:spPr>
          <a:xfrm flipH="1" rot="-5400000">
            <a:off x="6198938" y="2016425"/>
            <a:ext cx="405600" cy="1673700"/>
          </a:xfrm>
          <a:prstGeom prst="bentConnector3">
            <a:avLst>
              <a:gd fmla="val 50004" name="adj1"/>
            </a:avLst>
          </a:prstGeom>
          <a:noFill/>
          <a:ln cap="flat" cmpd="sng" w="28575">
            <a:solidFill>
              <a:srgbClr val="FFFF00"/>
            </a:solidFill>
            <a:prstDash val="solid"/>
            <a:round/>
            <a:headEnd len="med" w="med" type="none"/>
            <a:tailEnd len="med" w="med" type="triangle"/>
          </a:ln>
        </p:spPr>
      </p:cxnSp>
      <p:cxnSp>
        <p:nvCxnSpPr>
          <p:cNvPr id="434" name="Google Shape;434;g2620aa80c6c_3_199"/>
          <p:cNvCxnSpPr>
            <a:stCxn id="414" idx="2"/>
            <a:endCxn id="430" idx="0"/>
          </p:cNvCxnSpPr>
          <p:nvPr/>
        </p:nvCxnSpPr>
        <p:spPr>
          <a:xfrm rot="5400000">
            <a:off x="3336376" y="932061"/>
            <a:ext cx="1403100" cy="3004500"/>
          </a:xfrm>
          <a:prstGeom prst="bentConnector3">
            <a:avLst>
              <a:gd fmla="val 50001" name="adj1"/>
            </a:avLst>
          </a:prstGeom>
          <a:noFill/>
          <a:ln cap="flat" cmpd="sng" w="28575">
            <a:solidFill>
              <a:schemeClr val="accent6"/>
            </a:solidFill>
            <a:prstDash val="solid"/>
            <a:round/>
            <a:headEnd len="med" w="med" type="none"/>
            <a:tailEnd len="med" w="med" type="triangle"/>
          </a:ln>
        </p:spPr>
      </p:cxnSp>
      <p:grpSp>
        <p:nvGrpSpPr>
          <p:cNvPr id="435" name="Google Shape;435;g2620aa80c6c_3_199"/>
          <p:cNvGrpSpPr/>
          <p:nvPr/>
        </p:nvGrpSpPr>
        <p:grpSpPr>
          <a:xfrm>
            <a:off x="81249" y="2928575"/>
            <a:ext cx="322585" cy="402000"/>
            <a:chOff x="12778627" y="3187047"/>
            <a:chExt cx="379200" cy="402000"/>
          </a:xfrm>
        </p:grpSpPr>
        <p:sp>
          <p:nvSpPr>
            <p:cNvPr id="436" name="Google Shape;436;g2620aa80c6c_3_199"/>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37" name="Google Shape;437;g2620aa80c6c_3_199"/>
            <p:cNvSpPr txBox="1"/>
            <p:nvPr/>
          </p:nvSpPr>
          <p:spPr>
            <a:xfrm>
              <a:off x="12778627" y="3187047"/>
              <a:ext cx="3792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438" name="Google Shape;438;g2620aa80c6c_3_199"/>
          <p:cNvSpPr txBox="1"/>
          <p:nvPr/>
        </p:nvSpPr>
        <p:spPr>
          <a:xfrm>
            <a:off x="147500" y="5917525"/>
            <a:ext cx="93492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u="sng">
                <a:solidFill>
                  <a:schemeClr val="hlink"/>
                </a:solidFill>
                <a:latin typeface="Jua"/>
                <a:ea typeface="Jua"/>
                <a:cs typeface="Jua"/>
                <a:sym typeface="Jua"/>
                <a:hlinkClick r:id="rId8"/>
              </a:rPr>
              <a:t>https://www.guphani.com/html/admin/user/login.html</a:t>
            </a:r>
            <a:r>
              <a:rPr lang="en-US" sz="1600">
                <a:latin typeface="Jua"/>
                <a:ea typeface="Jua"/>
                <a:cs typeface="Jua"/>
                <a:sym typeface="Jua"/>
              </a:rPr>
              <a:t>         관리자 ID: admin2, 관리자PW: chlrhrhksflwk2</a:t>
            </a:r>
            <a:endParaRPr sz="1600">
              <a:latin typeface="Jua"/>
              <a:ea typeface="Jua"/>
              <a:cs typeface="Jua"/>
              <a:sym typeface="Jua"/>
            </a:endParaRPr>
          </a:p>
        </p:txBody>
      </p:sp>
      <p:sp>
        <p:nvSpPr>
          <p:cNvPr id="439" name="Google Shape;439;g2620aa80c6c_3_199"/>
          <p:cNvSpPr/>
          <p:nvPr/>
        </p:nvSpPr>
        <p:spPr>
          <a:xfrm>
            <a:off x="4975800" y="3033625"/>
            <a:ext cx="4434300" cy="2779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40" name="Google Shape;440;g2620aa80c6c_3_199"/>
          <p:cNvGrpSpPr/>
          <p:nvPr/>
        </p:nvGrpSpPr>
        <p:grpSpPr>
          <a:xfrm>
            <a:off x="4827926" y="2861400"/>
            <a:ext cx="322609" cy="402000"/>
            <a:chOff x="6795558" y="2942150"/>
            <a:chExt cx="360900" cy="402000"/>
          </a:xfrm>
        </p:grpSpPr>
        <p:sp>
          <p:nvSpPr>
            <p:cNvPr id="441" name="Google Shape;441;g2620aa80c6c_3_199"/>
            <p:cNvSpPr/>
            <p:nvPr/>
          </p:nvSpPr>
          <p:spPr>
            <a:xfrm>
              <a:off x="6861711" y="3016410"/>
              <a:ext cx="228600" cy="199800"/>
            </a:xfrm>
            <a:prstGeom prst="ellipse">
              <a:avLst/>
            </a:prstGeom>
            <a:solidFill>
              <a:srgbClr val="FFD9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42" name="Google Shape;442;g2620aa80c6c_3_199"/>
            <p:cNvSpPr txBox="1"/>
            <p:nvPr/>
          </p:nvSpPr>
          <p:spPr>
            <a:xfrm>
              <a:off x="6795558" y="2942150"/>
              <a:ext cx="3609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a7d805f6bc_0_132"/>
          <p:cNvSpPr txBox="1"/>
          <p:nvPr>
            <p:ph type="ctrTitle"/>
          </p:nvPr>
        </p:nvSpPr>
        <p:spPr>
          <a:xfrm>
            <a:off x="5697414" y="49309"/>
            <a:ext cx="3844500" cy="179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800"/>
              <a:buFont typeface="Arial"/>
              <a:buNone/>
            </a:pPr>
            <a:r>
              <a:rPr lang="en-US"/>
              <a:t>메인페이지(관리자 페이지) - 공지사항 관리, 응급처치 관리</a:t>
            </a:r>
            <a:endParaRPr/>
          </a:p>
        </p:txBody>
      </p:sp>
      <p:sp>
        <p:nvSpPr>
          <p:cNvPr id="449" name="Google Shape;449;g2a7d805f6bc_0_132"/>
          <p:cNvSpPr txBox="1"/>
          <p:nvPr>
            <p:ph idx="1" type="subTitle"/>
          </p:nvPr>
        </p:nvSpPr>
        <p:spPr>
          <a:xfrm>
            <a:off x="2569307" y="53033"/>
            <a:ext cx="1909500" cy="1755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rPr lang="en-US"/>
              <a:t>관리자페이지</a:t>
            </a:r>
            <a:endParaRPr/>
          </a:p>
        </p:txBody>
      </p:sp>
      <p:sp>
        <p:nvSpPr>
          <p:cNvPr id="450" name="Google Shape;450;g2a7d805f6bc_0_132"/>
          <p:cNvSpPr txBox="1"/>
          <p:nvPr>
            <p:ph idx="2" type="body"/>
          </p:nvPr>
        </p:nvSpPr>
        <p:spPr>
          <a:xfrm>
            <a:off x="2569307" y="230189"/>
            <a:ext cx="6964200" cy="176100"/>
          </a:xfrm>
          <a:prstGeom prst="rect">
            <a:avLst/>
          </a:prstGeom>
        </p:spPr>
        <p:txBody>
          <a:bodyPr anchorCtr="0" anchor="ctr" bIns="45700" lIns="91425" spcFirstLastPara="1" rIns="91425" wrap="square" tIns="45700">
            <a:noAutofit/>
          </a:bodyPr>
          <a:lstStyle/>
          <a:p>
            <a:pPr indent="0" lvl="0" marL="0" rtl="0" algn="l">
              <a:spcBef>
                <a:spcPts val="160"/>
              </a:spcBef>
              <a:spcAft>
                <a:spcPts val="0"/>
              </a:spcAft>
              <a:buNone/>
            </a:pPr>
            <a:r>
              <a:rPr lang="en-US"/>
              <a:t>메인페이지(관리자 페이지) &gt; 공지사항 관리, 응급처치 관리</a:t>
            </a:r>
            <a:endParaRPr/>
          </a:p>
        </p:txBody>
      </p:sp>
      <p:sp>
        <p:nvSpPr>
          <p:cNvPr id="451" name="Google Shape;451;g2a7d805f6bc_0_132"/>
          <p:cNvSpPr txBox="1"/>
          <p:nvPr>
            <p:ph idx="3" type="body"/>
          </p:nvPr>
        </p:nvSpPr>
        <p:spPr>
          <a:xfrm>
            <a:off x="9649097" y="766896"/>
            <a:ext cx="2475300" cy="56865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b="1" lang="en-US" sz="1200">
                <a:latin typeface="Jua"/>
                <a:ea typeface="Jua"/>
                <a:cs typeface="Jua"/>
                <a:sym typeface="Jua"/>
              </a:rPr>
              <a:t>① :  사이트 관리</a:t>
            </a:r>
            <a:endParaRPr b="1" sz="1200">
              <a:latin typeface="Jua"/>
              <a:ea typeface="Jua"/>
              <a:cs typeface="Jua"/>
              <a:sym typeface="Jua"/>
            </a:endParaRPr>
          </a:p>
          <a:p>
            <a:pPr indent="0" lvl="0" marL="0" rtl="0" algn="l">
              <a:spcBef>
                <a:spcPts val="160"/>
              </a:spcBef>
              <a:spcAft>
                <a:spcPts val="0"/>
              </a:spcAft>
              <a:buClr>
                <a:schemeClr val="dk1"/>
              </a:buClr>
              <a:buSzPts val="800"/>
              <a:buFont typeface="Arial"/>
              <a:buNone/>
            </a:pPr>
            <a:r>
              <a:rPr b="1" lang="en-US" sz="1200">
                <a:latin typeface="Jua"/>
                <a:ea typeface="Jua"/>
                <a:cs typeface="Jua"/>
                <a:sym typeface="Jua"/>
              </a:rPr>
              <a:t>-  관리자 사이트 기능</a:t>
            </a:r>
            <a:endParaRPr b="1" sz="1200">
              <a:latin typeface="Jua"/>
              <a:ea typeface="Jua"/>
              <a:cs typeface="Jua"/>
              <a:sym typeface="Jua"/>
            </a:endParaRPr>
          </a:p>
          <a:p>
            <a:pPr indent="0" lvl="0" marL="0" rtl="0" algn="l">
              <a:spcBef>
                <a:spcPts val="160"/>
              </a:spcBef>
              <a:spcAft>
                <a:spcPts val="0"/>
              </a:spcAft>
              <a:buNone/>
            </a:pPr>
            <a:r>
              <a:t/>
            </a:r>
            <a:endParaRPr b="1" sz="1200">
              <a:latin typeface="Jua"/>
              <a:ea typeface="Jua"/>
              <a:cs typeface="Jua"/>
              <a:sym typeface="Jua"/>
            </a:endParaRPr>
          </a:p>
          <a:p>
            <a:pPr indent="0" lvl="0" marL="0" rtl="0" algn="l">
              <a:spcBef>
                <a:spcPts val="160"/>
              </a:spcBef>
              <a:spcAft>
                <a:spcPts val="0"/>
              </a:spcAft>
              <a:buClr>
                <a:schemeClr val="dk1"/>
              </a:buClr>
              <a:buSzPts val="800"/>
              <a:buFont typeface="Arial"/>
              <a:buNone/>
            </a:pPr>
            <a:r>
              <a:rPr b="1" lang="en-US" sz="1200">
                <a:latin typeface="Jua"/>
                <a:ea typeface="Jua"/>
                <a:cs typeface="Jua"/>
                <a:sym typeface="Jua"/>
              </a:rPr>
              <a:t>②</a:t>
            </a:r>
            <a:r>
              <a:rPr b="1" lang="en-US" sz="1200">
                <a:latin typeface="Jua"/>
                <a:ea typeface="Jua"/>
                <a:cs typeface="Jua"/>
                <a:sym typeface="Jua"/>
              </a:rPr>
              <a:t>: 공지사항 관리</a:t>
            </a:r>
            <a:endParaRPr b="1" sz="1200">
              <a:latin typeface="Jua"/>
              <a:ea typeface="Jua"/>
              <a:cs typeface="Jua"/>
              <a:sym typeface="Jua"/>
            </a:endParaRPr>
          </a:p>
          <a:p>
            <a:pPr indent="0" lvl="0" marL="0" rtl="0" algn="l">
              <a:spcBef>
                <a:spcPts val="160"/>
              </a:spcBef>
              <a:spcAft>
                <a:spcPts val="0"/>
              </a:spcAft>
              <a:buClr>
                <a:schemeClr val="dk1"/>
              </a:buClr>
              <a:buSzPts val="800"/>
              <a:buFont typeface="Arial"/>
              <a:buNone/>
            </a:pPr>
            <a:r>
              <a:t/>
            </a:r>
            <a:endParaRPr b="1" sz="1200">
              <a:latin typeface="Jua"/>
              <a:ea typeface="Jua"/>
              <a:cs typeface="Jua"/>
              <a:sym typeface="Jua"/>
            </a:endParaRPr>
          </a:p>
          <a:p>
            <a:pPr indent="0" lvl="0" marL="0" rtl="0" algn="l">
              <a:spcBef>
                <a:spcPts val="0"/>
              </a:spcBef>
              <a:spcAft>
                <a:spcPts val="0"/>
              </a:spcAft>
              <a:buClr>
                <a:schemeClr val="dk1"/>
              </a:buClr>
              <a:buSzPts val="800"/>
              <a:buFont typeface="Arial"/>
              <a:buNone/>
            </a:pPr>
            <a:r>
              <a:rPr lang="en-US" sz="1200">
                <a:latin typeface="Jua"/>
                <a:ea typeface="Jua"/>
                <a:cs typeface="Jua"/>
                <a:sym typeface="Jua"/>
              </a:rPr>
              <a:t>- 제목이나 내용, 시작일자~등록일자로 공지사항을 검색할 수 있음</a:t>
            </a:r>
            <a:endParaRPr sz="1200">
              <a:latin typeface="Jua"/>
              <a:ea typeface="Jua"/>
              <a:cs typeface="Jua"/>
              <a:sym typeface="Jua"/>
            </a:endParaRPr>
          </a:p>
          <a:p>
            <a:pPr indent="0" lvl="0" marL="0" rtl="0" algn="l">
              <a:spcBef>
                <a:spcPts val="0"/>
              </a:spcBef>
              <a:spcAft>
                <a:spcPts val="0"/>
              </a:spcAft>
              <a:buClr>
                <a:schemeClr val="dk1"/>
              </a:buClr>
              <a:buSzPts val="800"/>
              <a:buFont typeface="Arial"/>
              <a:buNone/>
            </a:pPr>
            <a:r>
              <a:rPr lang="en-US" sz="1200">
                <a:latin typeface="Jua"/>
                <a:ea typeface="Jua"/>
                <a:cs typeface="Jua"/>
                <a:sym typeface="Jua"/>
              </a:rPr>
              <a:t>- 초기화 버튼 누르면 제목, 내용 시작일자,등록일자등을 초기화 할 수 있음</a:t>
            </a:r>
            <a:endParaRPr sz="1200">
              <a:latin typeface="Jua"/>
              <a:ea typeface="Jua"/>
              <a:cs typeface="Jua"/>
              <a:sym typeface="Jua"/>
            </a:endParaRPr>
          </a:p>
          <a:p>
            <a:pPr indent="0" lvl="0" marL="0" rtl="0" algn="l">
              <a:spcBef>
                <a:spcPts val="160"/>
              </a:spcBef>
              <a:spcAft>
                <a:spcPts val="0"/>
              </a:spcAft>
              <a:buClr>
                <a:schemeClr val="dk1"/>
              </a:buClr>
              <a:buSzPts val="800"/>
              <a:buFont typeface="Arial"/>
              <a:buNone/>
            </a:pPr>
            <a:r>
              <a:t/>
            </a:r>
            <a:endParaRPr sz="1200">
              <a:latin typeface="Jua"/>
              <a:ea typeface="Jua"/>
              <a:cs typeface="Jua"/>
              <a:sym typeface="Jua"/>
            </a:endParaRPr>
          </a:p>
          <a:p>
            <a:pPr indent="0" lvl="0" marL="0" rtl="0" algn="l">
              <a:spcBef>
                <a:spcPts val="160"/>
              </a:spcBef>
              <a:spcAft>
                <a:spcPts val="0"/>
              </a:spcAft>
              <a:buClr>
                <a:schemeClr val="dk1"/>
              </a:buClr>
              <a:buSzPts val="800"/>
              <a:buFont typeface="Arial"/>
              <a:buNone/>
            </a:pPr>
            <a:r>
              <a:rPr b="1" lang="en-US" sz="1200">
                <a:latin typeface="Jua"/>
                <a:ea typeface="Jua"/>
                <a:cs typeface="Jua"/>
                <a:sym typeface="Jua"/>
              </a:rPr>
              <a:t>③ : 응급처치 관리</a:t>
            </a:r>
            <a:endParaRPr b="1" sz="1200">
              <a:latin typeface="Jua"/>
              <a:ea typeface="Jua"/>
              <a:cs typeface="Jua"/>
              <a:sym typeface="Jua"/>
            </a:endParaRPr>
          </a:p>
          <a:p>
            <a:pPr indent="0" lvl="0" marL="0" rtl="0" algn="l">
              <a:spcBef>
                <a:spcPts val="160"/>
              </a:spcBef>
              <a:spcAft>
                <a:spcPts val="0"/>
              </a:spcAft>
              <a:buClr>
                <a:schemeClr val="dk1"/>
              </a:buClr>
              <a:buSzPts val="800"/>
              <a:buFont typeface="Arial"/>
              <a:buNone/>
            </a:pPr>
            <a:r>
              <a:t/>
            </a:r>
            <a:endParaRPr b="1" sz="1200">
              <a:latin typeface="Jua"/>
              <a:ea typeface="Jua"/>
              <a:cs typeface="Jua"/>
              <a:sym typeface="Jua"/>
            </a:endParaRPr>
          </a:p>
          <a:p>
            <a:pPr indent="0" lvl="0" marL="0" rtl="0" algn="l">
              <a:spcBef>
                <a:spcPts val="0"/>
              </a:spcBef>
              <a:spcAft>
                <a:spcPts val="0"/>
              </a:spcAft>
              <a:buClr>
                <a:schemeClr val="dk1"/>
              </a:buClr>
              <a:buSzPts val="800"/>
              <a:buFont typeface="Arial"/>
              <a:buNone/>
            </a:pPr>
            <a:r>
              <a:rPr lang="en-US" sz="1200">
                <a:latin typeface="Jua"/>
                <a:ea typeface="Jua"/>
                <a:cs typeface="Jua"/>
                <a:sym typeface="Jua"/>
              </a:rPr>
              <a:t>- 제목이나 내용, 시작일자~등록일자로 응급처치 게시글을 검색할 수 있음</a:t>
            </a:r>
            <a:endParaRPr sz="1200">
              <a:latin typeface="Jua"/>
              <a:ea typeface="Jua"/>
              <a:cs typeface="Jua"/>
              <a:sym typeface="Jua"/>
            </a:endParaRPr>
          </a:p>
          <a:p>
            <a:pPr indent="0" lvl="0" marL="0" rtl="0" algn="l">
              <a:spcBef>
                <a:spcPts val="0"/>
              </a:spcBef>
              <a:spcAft>
                <a:spcPts val="0"/>
              </a:spcAft>
              <a:buClr>
                <a:schemeClr val="dk1"/>
              </a:buClr>
              <a:buSzPts val="800"/>
              <a:buFont typeface="Arial"/>
              <a:buNone/>
            </a:pPr>
            <a:r>
              <a:t/>
            </a:r>
            <a:endParaRPr sz="1200">
              <a:latin typeface="Jua"/>
              <a:ea typeface="Jua"/>
              <a:cs typeface="Jua"/>
              <a:sym typeface="Jua"/>
            </a:endParaRPr>
          </a:p>
          <a:p>
            <a:pPr indent="0" lvl="0" marL="0" rtl="0" algn="l">
              <a:spcBef>
                <a:spcPts val="0"/>
              </a:spcBef>
              <a:spcAft>
                <a:spcPts val="0"/>
              </a:spcAft>
              <a:buClr>
                <a:schemeClr val="dk1"/>
              </a:buClr>
              <a:buSzPts val="800"/>
              <a:buFont typeface="Arial"/>
              <a:buNone/>
            </a:pPr>
            <a:r>
              <a:rPr lang="en-US" sz="1200">
                <a:latin typeface="Jua"/>
                <a:ea typeface="Jua"/>
                <a:cs typeface="Jua"/>
                <a:sym typeface="Jua"/>
              </a:rPr>
              <a:t>- 초기화 버튼 누르면 제목, 내용 시작일자,등록일자등을 초기화 할 수 있음</a:t>
            </a:r>
            <a:endParaRPr sz="1000">
              <a:latin typeface="Jua"/>
              <a:ea typeface="Jua"/>
              <a:cs typeface="Jua"/>
              <a:sym typeface="Jua"/>
            </a:endParaRPr>
          </a:p>
        </p:txBody>
      </p:sp>
      <p:pic>
        <p:nvPicPr>
          <p:cNvPr id="452" name="Google Shape;452;g2a7d805f6bc_0_132"/>
          <p:cNvPicPr preferRelativeResize="0"/>
          <p:nvPr/>
        </p:nvPicPr>
        <p:blipFill rotWithShape="1">
          <a:blip r:embed="rId3">
            <a:alphaModFix/>
          </a:blip>
          <a:srcRect b="42951" l="16631" r="0" t="37787"/>
          <a:stretch/>
        </p:blipFill>
        <p:spPr>
          <a:xfrm>
            <a:off x="1676375" y="1693675"/>
            <a:ext cx="7741725" cy="1116629"/>
          </a:xfrm>
          <a:prstGeom prst="rect">
            <a:avLst/>
          </a:prstGeom>
          <a:noFill/>
          <a:ln cap="flat" cmpd="sng" w="28575">
            <a:solidFill>
              <a:srgbClr val="FFFF00"/>
            </a:solidFill>
            <a:prstDash val="solid"/>
            <a:round/>
            <a:headEnd len="sm" w="sm" type="none"/>
            <a:tailEnd len="sm" w="sm" type="none"/>
          </a:ln>
        </p:spPr>
      </p:pic>
      <p:pic>
        <p:nvPicPr>
          <p:cNvPr id="453" name="Google Shape;453;g2a7d805f6bc_0_132"/>
          <p:cNvPicPr preferRelativeResize="0"/>
          <p:nvPr/>
        </p:nvPicPr>
        <p:blipFill rotWithShape="1">
          <a:blip r:embed="rId4">
            <a:alphaModFix/>
          </a:blip>
          <a:srcRect b="42414" l="17625" r="888" t="37550"/>
          <a:stretch/>
        </p:blipFill>
        <p:spPr>
          <a:xfrm>
            <a:off x="1676375" y="643487"/>
            <a:ext cx="7741724" cy="908884"/>
          </a:xfrm>
          <a:prstGeom prst="rect">
            <a:avLst/>
          </a:prstGeom>
          <a:noFill/>
          <a:ln cap="flat" cmpd="sng" w="28575">
            <a:solidFill>
              <a:srgbClr val="FF9900"/>
            </a:solidFill>
            <a:prstDash val="solid"/>
            <a:round/>
            <a:headEnd len="sm" w="sm" type="none"/>
            <a:tailEnd len="sm" w="sm" type="none"/>
          </a:ln>
        </p:spPr>
      </p:pic>
      <p:pic>
        <p:nvPicPr>
          <p:cNvPr id="454" name="Google Shape;454;g2a7d805f6bc_0_132"/>
          <p:cNvPicPr preferRelativeResize="0"/>
          <p:nvPr/>
        </p:nvPicPr>
        <p:blipFill rotWithShape="1">
          <a:blip r:embed="rId5">
            <a:alphaModFix/>
          </a:blip>
          <a:srcRect b="39534" l="0" r="85227" t="6574"/>
          <a:stretch/>
        </p:blipFill>
        <p:spPr>
          <a:xfrm>
            <a:off x="243400" y="589650"/>
            <a:ext cx="1375798" cy="2440224"/>
          </a:xfrm>
          <a:prstGeom prst="rect">
            <a:avLst/>
          </a:prstGeom>
          <a:noFill/>
          <a:ln>
            <a:noFill/>
          </a:ln>
        </p:spPr>
      </p:pic>
      <p:sp>
        <p:nvSpPr>
          <p:cNvPr id="455" name="Google Shape;455;g2a7d805f6bc_0_132"/>
          <p:cNvSpPr/>
          <p:nvPr/>
        </p:nvSpPr>
        <p:spPr>
          <a:xfrm>
            <a:off x="290025" y="1282850"/>
            <a:ext cx="1253400" cy="1313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6" name="Google Shape;456;g2a7d805f6bc_0_132"/>
          <p:cNvGrpSpPr/>
          <p:nvPr/>
        </p:nvGrpSpPr>
        <p:grpSpPr>
          <a:xfrm>
            <a:off x="135031" y="1097988"/>
            <a:ext cx="322605" cy="402000"/>
            <a:chOff x="12774484" y="3192322"/>
            <a:chExt cx="380700" cy="402000"/>
          </a:xfrm>
        </p:grpSpPr>
        <p:sp>
          <p:nvSpPr>
            <p:cNvPr id="457" name="Google Shape;457;g2a7d805f6bc_0_132"/>
            <p:cNvSpPr/>
            <p:nvPr/>
          </p:nvSpPr>
          <p:spPr>
            <a:xfrm>
              <a:off x="12853936" y="3264923"/>
              <a:ext cx="228600" cy="199800"/>
            </a:xfrm>
            <a:prstGeom prst="ellipse">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58" name="Google Shape;458;g2a7d805f6bc_0_132"/>
            <p:cNvSpPr txBox="1"/>
            <p:nvPr/>
          </p:nvSpPr>
          <p:spPr>
            <a:xfrm>
              <a:off x="12774484" y="3192322"/>
              <a:ext cx="3807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1</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459" name="Google Shape;459;g2a7d805f6bc_0_132"/>
          <p:cNvGrpSpPr/>
          <p:nvPr/>
        </p:nvGrpSpPr>
        <p:grpSpPr>
          <a:xfrm>
            <a:off x="1543436" y="498550"/>
            <a:ext cx="322585" cy="402000"/>
            <a:chOff x="12778627" y="3187047"/>
            <a:chExt cx="379200" cy="402000"/>
          </a:xfrm>
        </p:grpSpPr>
        <p:sp>
          <p:nvSpPr>
            <p:cNvPr id="460" name="Google Shape;460;g2a7d805f6bc_0_132"/>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61" name="Google Shape;461;g2a7d805f6bc_0_132"/>
            <p:cNvSpPr txBox="1"/>
            <p:nvPr/>
          </p:nvSpPr>
          <p:spPr>
            <a:xfrm>
              <a:off x="12778627" y="3187047"/>
              <a:ext cx="3792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sp>
        <p:nvSpPr>
          <p:cNvPr id="462" name="Google Shape;462;g2a7d805f6bc_0_132"/>
          <p:cNvSpPr/>
          <p:nvPr/>
        </p:nvSpPr>
        <p:spPr>
          <a:xfrm flipH="1" rot="10800000">
            <a:off x="403825" y="2354525"/>
            <a:ext cx="774900" cy="1971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2a7d805f6bc_0_132"/>
          <p:cNvSpPr/>
          <p:nvPr/>
        </p:nvSpPr>
        <p:spPr>
          <a:xfrm flipH="1" rot="10800000">
            <a:off x="403825" y="2104650"/>
            <a:ext cx="774900" cy="197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4" name="Google Shape;464;g2a7d805f6bc_0_132"/>
          <p:cNvCxnSpPr>
            <a:stCxn id="462" idx="3"/>
            <a:endCxn id="465" idx="1"/>
          </p:cNvCxnSpPr>
          <p:nvPr/>
        </p:nvCxnSpPr>
        <p:spPr>
          <a:xfrm flipH="1" rot="10800000">
            <a:off x="1178725" y="2027675"/>
            <a:ext cx="540900" cy="425400"/>
          </a:xfrm>
          <a:prstGeom prst="bentConnector3">
            <a:avLst>
              <a:gd fmla="val 50000" name="adj1"/>
            </a:avLst>
          </a:prstGeom>
          <a:noFill/>
          <a:ln cap="flat" cmpd="sng" w="28575">
            <a:solidFill>
              <a:srgbClr val="FFFF00"/>
            </a:solidFill>
            <a:prstDash val="solid"/>
            <a:round/>
            <a:headEnd len="med" w="med" type="none"/>
            <a:tailEnd len="med" w="med" type="triangle"/>
          </a:ln>
        </p:spPr>
      </p:cxnSp>
      <p:grpSp>
        <p:nvGrpSpPr>
          <p:cNvPr id="466" name="Google Shape;466;g2a7d805f6bc_0_132"/>
          <p:cNvGrpSpPr/>
          <p:nvPr/>
        </p:nvGrpSpPr>
        <p:grpSpPr>
          <a:xfrm>
            <a:off x="1543414" y="1459838"/>
            <a:ext cx="322609" cy="402000"/>
            <a:chOff x="6795558" y="2942150"/>
            <a:chExt cx="360900" cy="402000"/>
          </a:xfrm>
        </p:grpSpPr>
        <p:sp>
          <p:nvSpPr>
            <p:cNvPr id="467" name="Google Shape;467;g2a7d805f6bc_0_132"/>
            <p:cNvSpPr/>
            <p:nvPr/>
          </p:nvSpPr>
          <p:spPr>
            <a:xfrm>
              <a:off x="6861711" y="3016410"/>
              <a:ext cx="228600" cy="199800"/>
            </a:xfrm>
            <a:prstGeom prst="ellipse">
              <a:avLst/>
            </a:prstGeom>
            <a:solidFill>
              <a:srgbClr val="FFD9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68" name="Google Shape;468;g2a7d805f6bc_0_132"/>
            <p:cNvSpPr txBox="1"/>
            <p:nvPr/>
          </p:nvSpPr>
          <p:spPr>
            <a:xfrm>
              <a:off x="6795558" y="2942150"/>
              <a:ext cx="3609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cxnSp>
        <p:nvCxnSpPr>
          <p:cNvPr id="469" name="Google Shape;469;g2a7d805f6bc_0_132"/>
          <p:cNvCxnSpPr>
            <a:stCxn id="463" idx="3"/>
            <a:endCxn id="453" idx="1"/>
          </p:cNvCxnSpPr>
          <p:nvPr/>
        </p:nvCxnSpPr>
        <p:spPr>
          <a:xfrm flipH="1" rot="10800000">
            <a:off x="1178725" y="1098000"/>
            <a:ext cx="497700" cy="1105200"/>
          </a:xfrm>
          <a:prstGeom prst="bentConnector3">
            <a:avLst>
              <a:gd fmla="val 49995" name="adj1"/>
            </a:avLst>
          </a:prstGeom>
          <a:noFill/>
          <a:ln cap="flat" cmpd="sng" w="28575">
            <a:solidFill>
              <a:srgbClr val="FF9900"/>
            </a:solidFill>
            <a:prstDash val="solid"/>
            <a:round/>
            <a:headEnd len="med" w="med" type="none"/>
            <a:tailEnd len="med" w="med" type="triangle"/>
          </a:ln>
        </p:spPr>
      </p:cxnSp>
      <p:pic>
        <p:nvPicPr>
          <p:cNvPr id="470" name="Google Shape;470;g2a7d805f6bc_0_132"/>
          <p:cNvPicPr preferRelativeResize="0"/>
          <p:nvPr/>
        </p:nvPicPr>
        <p:blipFill>
          <a:blip r:embed="rId6">
            <a:alphaModFix/>
          </a:blip>
          <a:stretch>
            <a:fillRect/>
          </a:stretch>
        </p:blipFill>
        <p:spPr>
          <a:xfrm>
            <a:off x="135025" y="3082475"/>
            <a:ext cx="4643901" cy="2798399"/>
          </a:xfrm>
          <a:prstGeom prst="rect">
            <a:avLst/>
          </a:prstGeom>
          <a:noFill/>
          <a:ln cap="flat" cmpd="sng" w="28575">
            <a:solidFill>
              <a:srgbClr val="F79646"/>
            </a:solidFill>
            <a:prstDash val="solid"/>
            <a:round/>
            <a:headEnd len="sm" w="sm" type="none"/>
            <a:tailEnd len="sm" w="sm" type="none"/>
          </a:ln>
        </p:spPr>
      </p:pic>
      <p:pic>
        <p:nvPicPr>
          <p:cNvPr id="471" name="Google Shape;471;g2a7d805f6bc_0_132"/>
          <p:cNvPicPr preferRelativeResize="0"/>
          <p:nvPr/>
        </p:nvPicPr>
        <p:blipFill>
          <a:blip r:embed="rId7">
            <a:alphaModFix/>
          </a:blip>
          <a:stretch>
            <a:fillRect/>
          </a:stretch>
        </p:blipFill>
        <p:spPr>
          <a:xfrm>
            <a:off x="4958475" y="3082475"/>
            <a:ext cx="4511073" cy="2798400"/>
          </a:xfrm>
          <a:prstGeom prst="rect">
            <a:avLst/>
          </a:prstGeom>
          <a:noFill/>
          <a:ln cap="flat" cmpd="sng" w="28575">
            <a:solidFill>
              <a:srgbClr val="FFFF00"/>
            </a:solidFill>
            <a:prstDash val="solid"/>
            <a:round/>
            <a:headEnd len="sm" w="sm" type="none"/>
            <a:tailEnd len="sm" w="sm" type="none"/>
          </a:ln>
        </p:spPr>
      </p:pic>
      <p:cxnSp>
        <p:nvCxnSpPr>
          <p:cNvPr id="472" name="Google Shape;472;g2a7d805f6bc_0_132"/>
          <p:cNvCxnSpPr>
            <a:stCxn id="453" idx="2"/>
            <a:endCxn id="470" idx="0"/>
          </p:cNvCxnSpPr>
          <p:nvPr/>
        </p:nvCxnSpPr>
        <p:spPr>
          <a:xfrm rot="5400000">
            <a:off x="3237087" y="772222"/>
            <a:ext cx="1530000" cy="3090300"/>
          </a:xfrm>
          <a:prstGeom prst="bentConnector3">
            <a:avLst>
              <a:gd fmla="val 50003" name="adj1"/>
            </a:avLst>
          </a:prstGeom>
          <a:noFill/>
          <a:ln cap="flat" cmpd="sng" w="28575">
            <a:solidFill>
              <a:srgbClr val="F79646"/>
            </a:solidFill>
            <a:prstDash val="solid"/>
            <a:round/>
            <a:headEnd len="med" w="med" type="none"/>
            <a:tailEnd len="med" w="med" type="triangle"/>
          </a:ln>
        </p:spPr>
      </p:cxnSp>
      <p:grpSp>
        <p:nvGrpSpPr>
          <p:cNvPr id="473" name="Google Shape;473;g2a7d805f6bc_0_132"/>
          <p:cNvGrpSpPr/>
          <p:nvPr/>
        </p:nvGrpSpPr>
        <p:grpSpPr>
          <a:xfrm>
            <a:off x="11" y="2860550"/>
            <a:ext cx="322585" cy="402000"/>
            <a:chOff x="12778627" y="3187047"/>
            <a:chExt cx="379200" cy="402000"/>
          </a:xfrm>
        </p:grpSpPr>
        <p:sp>
          <p:nvSpPr>
            <p:cNvPr id="474" name="Google Shape;474;g2a7d805f6bc_0_132"/>
            <p:cNvSpPr/>
            <p:nvPr/>
          </p:nvSpPr>
          <p:spPr>
            <a:xfrm>
              <a:off x="12853936" y="3264923"/>
              <a:ext cx="228600" cy="199800"/>
            </a:xfrm>
            <a:prstGeom prst="ellipse">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75" name="Google Shape;475;g2a7d805f6bc_0_132"/>
            <p:cNvSpPr txBox="1"/>
            <p:nvPr/>
          </p:nvSpPr>
          <p:spPr>
            <a:xfrm>
              <a:off x="12778627" y="3187047"/>
              <a:ext cx="3792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2</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nvGrpSpPr>
          <p:cNvPr id="476" name="Google Shape;476;g2a7d805f6bc_0_132"/>
          <p:cNvGrpSpPr/>
          <p:nvPr/>
        </p:nvGrpSpPr>
        <p:grpSpPr>
          <a:xfrm>
            <a:off x="4824539" y="2860538"/>
            <a:ext cx="322609" cy="402000"/>
            <a:chOff x="6795558" y="2942150"/>
            <a:chExt cx="360900" cy="402000"/>
          </a:xfrm>
        </p:grpSpPr>
        <p:sp>
          <p:nvSpPr>
            <p:cNvPr id="477" name="Google Shape;477;g2a7d805f6bc_0_132"/>
            <p:cNvSpPr/>
            <p:nvPr/>
          </p:nvSpPr>
          <p:spPr>
            <a:xfrm>
              <a:off x="6861711" y="3016410"/>
              <a:ext cx="228600" cy="199800"/>
            </a:xfrm>
            <a:prstGeom prst="ellipse">
              <a:avLst/>
            </a:prstGeom>
            <a:solidFill>
              <a:srgbClr val="FFD9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p:txBody>
        </p:sp>
        <p:sp>
          <p:nvSpPr>
            <p:cNvPr id="478" name="Google Shape;478;g2a7d805f6bc_0_132"/>
            <p:cNvSpPr txBox="1"/>
            <p:nvPr/>
          </p:nvSpPr>
          <p:spPr>
            <a:xfrm>
              <a:off x="6795558" y="2942150"/>
              <a:ext cx="360900" cy="40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3</a:t>
              </a:r>
              <a:endParaRPr b="0" i="0" sz="1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cxnSp>
        <p:nvCxnSpPr>
          <p:cNvPr id="479" name="Google Shape;479;g2a7d805f6bc_0_132"/>
          <p:cNvCxnSpPr>
            <a:stCxn id="452" idx="2"/>
            <a:endCxn id="471" idx="0"/>
          </p:cNvCxnSpPr>
          <p:nvPr/>
        </p:nvCxnSpPr>
        <p:spPr>
          <a:xfrm flipH="1" rot="-5400000">
            <a:off x="6244587" y="2112954"/>
            <a:ext cx="272100" cy="1666800"/>
          </a:xfrm>
          <a:prstGeom prst="bentConnector3">
            <a:avLst>
              <a:gd fmla="val 50013" name="adj1"/>
            </a:avLst>
          </a:prstGeom>
          <a:noFill/>
          <a:ln cap="flat" cmpd="sng" w="28575">
            <a:solidFill>
              <a:srgbClr val="FFFF00"/>
            </a:solidFill>
            <a:prstDash val="solid"/>
            <a:round/>
            <a:headEnd len="med" w="med" type="none"/>
            <a:tailEnd len="med" w="med" type="triangle"/>
          </a:ln>
        </p:spPr>
      </p:cxnSp>
      <p:sp>
        <p:nvSpPr>
          <p:cNvPr id="480" name="Google Shape;480;g2a7d805f6bc_0_132"/>
          <p:cNvSpPr txBox="1"/>
          <p:nvPr/>
        </p:nvSpPr>
        <p:spPr>
          <a:xfrm>
            <a:off x="147500" y="5917525"/>
            <a:ext cx="93492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u="sng">
                <a:solidFill>
                  <a:schemeClr val="hlink"/>
                </a:solidFill>
                <a:latin typeface="Jua"/>
                <a:ea typeface="Jua"/>
                <a:cs typeface="Jua"/>
                <a:sym typeface="Jua"/>
                <a:hlinkClick r:id="rId8"/>
              </a:rPr>
              <a:t>https://www.guphani.com/html/admin/user/login.html</a:t>
            </a:r>
            <a:r>
              <a:rPr lang="en-US" sz="1600">
                <a:latin typeface="Jua"/>
                <a:ea typeface="Jua"/>
                <a:cs typeface="Jua"/>
                <a:sym typeface="Jua"/>
              </a:rPr>
              <a:t>         관리자 ID: admin2, 관리자PW: chlrhrhksflwk2</a:t>
            </a:r>
            <a:endParaRPr sz="1600">
              <a:latin typeface="Jua"/>
              <a:ea typeface="Jua"/>
              <a:cs typeface="Jua"/>
              <a:sym typeface="Ju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a7d805f6bc_2_192"/>
          <p:cNvSpPr/>
          <p:nvPr/>
        </p:nvSpPr>
        <p:spPr>
          <a:xfrm>
            <a:off x="1007725" y="2027275"/>
            <a:ext cx="4064700" cy="4057200"/>
          </a:xfrm>
          <a:prstGeom prst="roundRect">
            <a:avLst>
              <a:gd fmla="val 16667" name="adj"/>
            </a:avLst>
          </a:prstGeom>
          <a:solidFill>
            <a:schemeClr val="lt1"/>
          </a:solidFill>
          <a:ln cap="flat" cmpd="sng" w="19050">
            <a:solidFill>
              <a:srgbClr val="FF5E5E"/>
            </a:solidFill>
            <a:prstDash val="solid"/>
            <a:round/>
            <a:headEnd len="sm" w="sm" type="none"/>
            <a:tailEnd len="sm" w="sm" type="none"/>
          </a:ln>
          <a:effectLst>
            <a:outerShdw blurRad="57150" rotWithShape="0" algn="bl" dir="6120000" dist="19050">
              <a:srgbClr val="000000">
                <a:alpha val="784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sp>
        <p:nvSpPr>
          <p:cNvPr id="486" name="Google Shape;486;g2a7d805f6bc_2_192"/>
          <p:cNvSpPr txBox="1"/>
          <p:nvPr/>
        </p:nvSpPr>
        <p:spPr>
          <a:xfrm>
            <a:off x="1429493" y="2581348"/>
            <a:ext cx="3566700" cy="342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a:solidFill>
                  <a:srgbClr val="FF5E5E"/>
                </a:solidFill>
                <a:latin typeface="Jua"/>
                <a:ea typeface="Jua"/>
                <a:cs typeface="Jua"/>
                <a:sym typeface="Jua"/>
              </a:rPr>
              <a:t>현재위치에서 가장 가까운 응급실과 응급실 정보를 볼 수 있습니다.</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rPr lang="en-US">
                <a:solidFill>
                  <a:srgbClr val="FF5E5E"/>
                </a:solidFill>
                <a:latin typeface="Jua"/>
                <a:ea typeface="Jua"/>
                <a:cs typeface="Jua"/>
                <a:sym typeface="Jua"/>
              </a:rPr>
              <a:t>특수응급의 경우 특수응급을 다루는 응급실 리스트만 따로 볼 수 있습니다.</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rPr lang="en-US">
                <a:solidFill>
                  <a:srgbClr val="FF5E5E"/>
                </a:solidFill>
                <a:latin typeface="Jua"/>
                <a:ea typeface="Jua"/>
                <a:cs typeface="Jua"/>
                <a:sym typeface="Jua"/>
              </a:rPr>
              <a:t>현재위치에서 제일 가까운 운영중인 약국 리스트를 볼 수 있습니다.</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rPr lang="en-US">
                <a:solidFill>
                  <a:srgbClr val="FF5E5E"/>
                </a:solidFill>
                <a:latin typeface="Jua"/>
                <a:ea typeface="Jua"/>
                <a:cs typeface="Jua"/>
                <a:sym typeface="Jua"/>
              </a:rPr>
              <a:t>응급시 상황에 맞는 응급처치영상을 볼 수 있습니다.</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rPr lang="en-US">
                <a:solidFill>
                  <a:srgbClr val="FF5E5E"/>
                </a:solidFill>
                <a:latin typeface="Jua"/>
                <a:ea typeface="Jua"/>
                <a:cs typeface="Jua"/>
                <a:sym typeface="Jua"/>
              </a:rPr>
              <a:t>응급상황 신고를 내정보를 담아서 신고 할 수 있고, 현재위치에서 제일 가까운 사설구급차리스트를 볼 수 있습니다.</a:t>
            </a:r>
            <a:endParaRPr>
              <a:solidFill>
                <a:srgbClr val="FF5E5E"/>
              </a:solidFill>
              <a:latin typeface="Jua"/>
              <a:ea typeface="Jua"/>
              <a:cs typeface="Jua"/>
              <a:sym typeface="Jua"/>
            </a:endParaRPr>
          </a:p>
        </p:txBody>
      </p:sp>
      <p:sp>
        <p:nvSpPr>
          <p:cNvPr id="487" name="Google Shape;487;g2a7d805f6bc_2_192"/>
          <p:cNvSpPr/>
          <p:nvPr/>
        </p:nvSpPr>
        <p:spPr>
          <a:xfrm>
            <a:off x="7107075" y="2027273"/>
            <a:ext cx="3876600" cy="3999300"/>
          </a:xfrm>
          <a:prstGeom prst="roundRect">
            <a:avLst>
              <a:gd fmla="val 16667" name="adj"/>
            </a:avLst>
          </a:prstGeom>
          <a:solidFill>
            <a:schemeClr val="lt1"/>
          </a:solidFill>
          <a:ln cap="flat" cmpd="sng" w="19050">
            <a:solidFill>
              <a:srgbClr val="FF5E5E"/>
            </a:solidFill>
            <a:prstDash val="solid"/>
            <a:round/>
            <a:headEnd len="sm" w="sm" type="none"/>
            <a:tailEnd len="sm" w="sm" type="none"/>
          </a:ln>
          <a:effectLst>
            <a:outerShdw blurRad="57150" rotWithShape="0" algn="bl" dir="6120000" dist="19050">
              <a:srgbClr val="000000">
                <a:alpha val="784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cxnSp>
        <p:nvCxnSpPr>
          <p:cNvPr id="488" name="Google Shape;488;g2a7d805f6bc_2_192"/>
          <p:cNvCxnSpPr/>
          <p:nvPr/>
        </p:nvCxnSpPr>
        <p:spPr>
          <a:xfrm>
            <a:off x="6092450" y="816925"/>
            <a:ext cx="21600" cy="5628300"/>
          </a:xfrm>
          <a:prstGeom prst="straightConnector1">
            <a:avLst/>
          </a:prstGeom>
          <a:noFill/>
          <a:ln cap="flat" cmpd="sng" w="9525">
            <a:solidFill>
              <a:srgbClr val="FF5E5E"/>
            </a:solidFill>
            <a:prstDash val="solid"/>
            <a:round/>
            <a:headEnd len="med" w="med" type="none"/>
            <a:tailEnd len="med" w="med" type="none"/>
          </a:ln>
        </p:spPr>
      </p:cxnSp>
      <p:pic>
        <p:nvPicPr>
          <p:cNvPr id="489" name="Google Shape;489;g2a7d805f6bc_2_192"/>
          <p:cNvPicPr preferRelativeResize="0"/>
          <p:nvPr/>
        </p:nvPicPr>
        <p:blipFill>
          <a:blip r:embed="rId3">
            <a:alphaModFix/>
          </a:blip>
          <a:stretch>
            <a:fillRect/>
          </a:stretch>
        </p:blipFill>
        <p:spPr>
          <a:xfrm>
            <a:off x="1123849" y="2730875"/>
            <a:ext cx="309850" cy="309850"/>
          </a:xfrm>
          <a:prstGeom prst="rect">
            <a:avLst/>
          </a:prstGeom>
          <a:noFill/>
          <a:ln>
            <a:noFill/>
          </a:ln>
        </p:spPr>
      </p:pic>
      <p:sp>
        <p:nvSpPr>
          <p:cNvPr id="490" name="Google Shape;490;g2a7d805f6bc_2_192"/>
          <p:cNvSpPr txBox="1"/>
          <p:nvPr/>
        </p:nvSpPr>
        <p:spPr>
          <a:xfrm>
            <a:off x="7603550" y="2276550"/>
            <a:ext cx="3380100" cy="342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a:solidFill>
                  <a:srgbClr val="FF5E5E"/>
                </a:solidFill>
                <a:latin typeface="Jua"/>
                <a:ea typeface="Jua"/>
                <a:cs typeface="Jua"/>
                <a:sym typeface="Jua"/>
              </a:rPr>
              <a:t>응급시 빠르게 주변응급실 정보를 알 수 있습니다.</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rPr lang="en-US">
                <a:solidFill>
                  <a:srgbClr val="FF5E5E"/>
                </a:solidFill>
                <a:latin typeface="Jua"/>
                <a:ea typeface="Jua"/>
                <a:cs typeface="Jua"/>
                <a:sym typeface="Jua"/>
              </a:rPr>
              <a:t>특수응급만 다루는 응급실정보를 빠르게 알 수 있어 빠른 대처가 가능합니다.</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rPr lang="en-US">
                <a:solidFill>
                  <a:srgbClr val="FF5E5E"/>
                </a:solidFill>
                <a:latin typeface="Jua"/>
                <a:ea typeface="Jua"/>
                <a:cs typeface="Jua"/>
                <a:sym typeface="Jua"/>
              </a:rPr>
              <a:t>현재위치에서 가장 가깝고 현재 운영중인 약국 리스트 확인이 가능합니다.</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t/>
            </a:r>
            <a:endParaRPr>
              <a:solidFill>
                <a:srgbClr val="FF5E5E"/>
              </a:solidFill>
              <a:latin typeface="Jua"/>
              <a:ea typeface="Jua"/>
              <a:cs typeface="Jua"/>
              <a:sym typeface="Jua"/>
            </a:endParaRPr>
          </a:p>
          <a:p>
            <a:pPr indent="0" lvl="0" marL="0" marR="0" rtl="0" algn="l">
              <a:lnSpc>
                <a:spcPct val="100000"/>
              </a:lnSpc>
              <a:spcBef>
                <a:spcPts val="0"/>
              </a:spcBef>
              <a:spcAft>
                <a:spcPts val="0"/>
              </a:spcAft>
              <a:buNone/>
            </a:pPr>
            <a:r>
              <a:rPr lang="en-US">
                <a:solidFill>
                  <a:srgbClr val="FF5E5E"/>
                </a:solidFill>
                <a:latin typeface="Jua"/>
                <a:ea typeface="Jua"/>
                <a:cs typeface="Jua"/>
                <a:sym typeface="Jua"/>
              </a:rPr>
              <a:t>응급상황신고를 문자와 전화를 이용하여 더욱 빠르고 간편하게 신고가 가능합니다.  </a:t>
            </a:r>
            <a:endParaRPr>
              <a:solidFill>
                <a:srgbClr val="FF5E5E"/>
              </a:solidFill>
              <a:latin typeface="Jua"/>
              <a:ea typeface="Jua"/>
              <a:cs typeface="Jua"/>
              <a:sym typeface="Jua"/>
            </a:endParaRPr>
          </a:p>
        </p:txBody>
      </p:sp>
      <p:pic>
        <p:nvPicPr>
          <p:cNvPr id="491" name="Google Shape;491;g2a7d805f6bc_2_192"/>
          <p:cNvPicPr preferRelativeResize="0"/>
          <p:nvPr/>
        </p:nvPicPr>
        <p:blipFill>
          <a:blip r:embed="rId3">
            <a:alphaModFix/>
          </a:blip>
          <a:stretch>
            <a:fillRect/>
          </a:stretch>
        </p:blipFill>
        <p:spPr>
          <a:xfrm>
            <a:off x="7286475" y="2847299"/>
            <a:ext cx="309850" cy="309850"/>
          </a:xfrm>
          <a:prstGeom prst="rect">
            <a:avLst/>
          </a:prstGeom>
          <a:noFill/>
          <a:ln>
            <a:noFill/>
          </a:ln>
        </p:spPr>
      </p:pic>
      <p:pic>
        <p:nvPicPr>
          <p:cNvPr id="492" name="Google Shape;492;g2a7d805f6bc_2_192"/>
          <p:cNvPicPr preferRelativeResize="0"/>
          <p:nvPr/>
        </p:nvPicPr>
        <p:blipFill>
          <a:blip r:embed="rId3">
            <a:alphaModFix/>
          </a:blip>
          <a:stretch>
            <a:fillRect/>
          </a:stretch>
        </p:blipFill>
        <p:spPr>
          <a:xfrm>
            <a:off x="1123849" y="3389325"/>
            <a:ext cx="309850" cy="309850"/>
          </a:xfrm>
          <a:prstGeom prst="rect">
            <a:avLst/>
          </a:prstGeom>
          <a:noFill/>
          <a:ln>
            <a:noFill/>
          </a:ln>
        </p:spPr>
      </p:pic>
      <p:pic>
        <p:nvPicPr>
          <p:cNvPr id="493" name="Google Shape;493;g2a7d805f6bc_2_192"/>
          <p:cNvPicPr preferRelativeResize="0"/>
          <p:nvPr/>
        </p:nvPicPr>
        <p:blipFill>
          <a:blip r:embed="rId3">
            <a:alphaModFix/>
          </a:blip>
          <a:stretch>
            <a:fillRect/>
          </a:stretch>
        </p:blipFill>
        <p:spPr>
          <a:xfrm>
            <a:off x="1123849" y="4013950"/>
            <a:ext cx="309850" cy="309850"/>
          </a:xfrm>
          <a:prstGeom prst="rect">
            <a:avLst/>
          </a:prstGeom>
          <a:noFill/>
          <a:ln>
            <a:noFill/>
          </a:ln>
        </p:spPr>
      </p:pic>
      <p:pic>
        <p:nvPicPr>
          <p:cNvPr id="494" name="Google Shape;494;g2a7d805f6bc_2_192"/>
          <p:cNvPicPr preferRelativeResize="0"/>
          <p:nvPr/>
        </p:nvPicPr>
        <p:blipFill>
          <a:blip r:embed="rId3">
            <a:alphaModFix/>
          </a:blip>
          <a:stretch>
            <a:fillRect/>
          </a:stretch>
        </p:blipFill>
        <p:spPr>
          <a:xfrm>
            <a:off x="1123849" y="4638587"/>
            <a:ext cx="309850" cy="309850"/>
          </a:xfrm>
          <a:prstGeom prst="rect">
            <a:avLst/>
          </a:prstGeom>
          <a:noFill/>
          <a:ln>
            <a:noFill/>
          </a:ln>
        </p:spPr>
      </p:pic>
      <p:pic>
        <p:nvPicPr>
          <p:cNvPr id="495" name="Google Shape;495;g2a7d805f6bc_2_192"/>
          <p:cNvPicPr preferRelativeResize="0"/>
          <p:nvPr/>
        </p:nvPicPr>
        <p:blipFill>
          <a:blip r:embed="rId3">
            <a:alphaModFix/>
          </a:blip>
          <a:stretch>
            <a:fillRect/>
          </a:stretch>
        </p:blipFill>
        <p:spPr>
          <a:xfrm>
            <a:off x="1123849" y="5354237"/>
            <a:ext cx="309850" cy="309850"/>
          </a:xfrm>
          <a:prstGeom prst="rect">
            <a:avLst/>
          </a:prstGeom>
          <a:noFill/>
          <a:ln>
            <a:noFill/>
          </a:ln>
        </p:spPr>
      </p:pic>
      <p:pic>
        <p:nvPicPr>
          <p:cNvPr id="496" name="Google Shape;496;g2a7d805f6bc_2_192"/>
          <p:cNvPicPr preferRelativeResize="0"/>
          <p:nvPr/>
        </p:nvPicPr>
        <p:blipFill>
          <a:blip r:embed="rId3">
            <a:alphaModFix/>
          </a:blip>
          <a:stretch>
            <a:fillRect/>
          </a:stretch>
        </p:blipFill>
        <p:spPr>
          <a:xfrm>
            <a:off x="7286475" y="3493636"/>
            <a:ext cx="309850" cy="309850"/>
          </a:xfrm>
          <a:prstGeom prst="rect">
            <a:avLst/>
          </a:prstGeom>
          <a:noFill/>
          <a:ln>
            <a:noFill/>
          </a:ln>
        </p:spPr>
      </p:pic>
      <p:pic>
        <p:nvPicPr>
          <p:cNvPr id="497" name="Google Shape;497;g2a7d805f6bc_2_192"/>
          <p:cNvPicPr preferRelativeResize="0"/>
          <p:nvPr/>
        </p:nvPicPr>
        <p:blipFill>
          <a:blip r:embed="rId3">
            <a:alphaModFix/>
          </a:blip>
          <a:stretch>
            <a:fillRect/>
          </a:stretch>
        </p:blipFill>
        <p:spPr>
          <a:xfrm>
            <a:off x="7286475" y="4139961"/>
            <a:ext cx="309850" cy="309850"/>
          </a:xfrm>
          <a:prstGeom prst="rect">
            <a:avLst/>
          </a:prstGeom>
          <a:noFill/>
          <a:ln>
            <a:noFill/>
          </a:ln>
        </p:spPr>
      </p:pic>
      <p:pic>
        <p:nvPicPr>
          <p:cNvPr id="498" name="Google Shape;498;g2a7d805f6bc_2_192"/>
          <p:cNvPicPr preferRelativeResize="0"/>
          <p:nvPr/>
        </p:nvPicPr>
        <p:blipFill>
          <a:blip r:embed="rId3">
            <a:alphaModFix/>
          </a:blip>
          <a:stretch>
            <a:fillRect/>
          </a:stretch>
        </p:blipFill>
        <p:spPr>
          <a:xfrm>
            <a:off x="7286475" y="4770924"/>
            <a:ext cx="309850" cy="309850"/>
          </a:xfrm>
          <a:prstGeom prst="rect">
            <a:avLst/>
          </a:prstGeom>
          <a:noFill/>
          <a:ln>
            <a:noFill/>
          </a:ln>
        </p:spPr>
      </p:pic>
      <p:sp>
        <p:nvSpPr>
          <p:cNvPr id="499" name="Google Shape;499;g2a7d805f6bc_2_192"/>
          <p:cNvSpPr/>
          <p:nvPr/>
        </p:nvSpPr>
        <p:spPr>
          <a:xfrm>
            <a:off x="1967700" y="1664925"/>
            <a:ext cx="1913700" cy="714300"/>
          </a:xfrm>
          <a:prstGeom prst="roundRect">
            <a:avLst>
              <a:gd fmla="val 16667" name="adj"/>
            </a:avLst>
          </a:prstGeom>
          <a:solidFill>
            <a:srgbClr val="FF5E5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solidFill>
                  <a:schemeClr val="lt1"/>
                </a:solidFill>
                <a:latin typeface="Jua"/>
                <a:ea typeface="Jua"/>
                <a:cs typeface="Jua"/>
                <a:sym typeface="Jua"/>
              </a:rPr>
              <a:t>활용방안</a:t>
            </a:r>
            <a:endParaRPr sz="3500">
              <a:solidFill>
                <a:schemeClr val="lt1"/>
              </a:solidFill>
              <a:latin typeface="Jua"/>
              <a:ea typeface="Jua"/>
              <a:cs typeface="Jua"/>
              <a:sym typeface="Jua"/>
            </a:endParaRPr>
          </a:p>
        </p:txBody>
      </p:sp>
      <p:sp>
        <p:nvSpPr>
          <p:cNvPr id="500" name="Google Shape;500;g2a7d805f6bc_2_192"/>
          <p:cNvSpPr/>
          <p:nvPr/>
        </p:nvSpPr>
        <p:spPr>
          <a:xfrm>
            <a:off x="8063700" y="1664925"/>
            <a:ext cx="1913700" cy="714300"/>
          </a:xfrm>
          <a:prstGeom prst="roundRect">
            <a:avLst>
              <a:gd fmla="val 16667" name="adj"/>
            </a:avLst>
          </a:prstGeom>
          <a:solidFill>
            <a:srgbClr val="FF5E5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solidFill>
                  <a:schemeClr val="lt1"/>
                </a:solidFill>
                <a:latin typeface="Jua"/>
                <a:ea typeface="Jua"/>
                <a:cs typeface="Jua"/>
                <a:sym typeface="Jua"/>
              </a:rPr>
              <a:t>기대효과</a:t>
            </a:r>
            <a:endParaRPr sz="3500">
              <a:solidFill>
                <a:schemeClr val="lt1"/>
              </a:solidFill>
              <a:latin typeface="Jua"/>
              <a:ea typeface="Jua"/>
              <a:cs typeface="Jua"/>
              <a:sym typeface="Jua"/>
            </a:endParaRPr>
          </a:p>
        </p:txBody>
      </p:sp>
      <p:sp>
        <p:nvSpPr>
          <p:cNvPr id="501" name="Google Shape;501;g2a7d805f6bc_2_192"/>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502" name="Google Shape;502;g2a7d805f6bc_2_192"/>
          <p:cNvSpPr/>
          <p:nvPr/>
        </p:nvSpPr>
        <p:spPr>
          <a:xfrm>
            <a:off x="0" y="66945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pic>
        <p:nvPicPr>
          <p:cNvPr id="503" name="Google Shape;503;g2a7d805f6bc_2_192"/>
          <p:cNvPicPr preferRelativeResize="0"/>
          <p:nvPr/>
        </p:nvPicPr>
        <p:blipFill rotWithShape="1">
          <a:blip r:embed="rId4">
            <a:alphaModFix/>
          </a:blip>
          <a:srcRect b="0" l="0" r="0" t="0"/>
          <a:stretch/>
        </p:blipFill>
        <p:spPr>
          <a:xfrm>
            <a:off x="78250" y="680675"/>
            <a:ext cx="872393" cy="414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9da74aabff_0_402"/>
          <p:cNvSpPr/>
          <p:nvPr/>
        </p:nvSpPr>
        <p:spPr>
          <a:xfrm>
            <a:off x="867550" y="1165671"/>
            <a:ext cx="3294000" cy="2575800"/>
          </a:xfrm>
          <a:prstGeom prst="roundRect">
            <a:avLst>
              <a:gd fmla="val 16667" name="adj"/>
            </a:avLst>
          </a:prstGeom>
          <a:noFill/>
          <a:ln cap="flat" cmpd="sng" w="19050">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5E5E"/>
              </a:highlight>
              <a:latin typeface="Arial"/>
              <a:ea typeface="Arial"/>
              <a:cs typeface="Arial"/>
              <a:sym typeface="Arial"/>
            </a:endParaRPr>
          </a:p>
        </p:txBody>
      </p:sp>
      <p:sp>
        <p:nvSpPr>
          <p:cNvPr id="510" name="Google Shape;510;g29da74aabff_0_402"/>
          <p:cNvSpPr/>
          <p:nvPr/>
        </p:nvSpPr>
        <p:spPr>
          <a:xfrm>
            <a:off x="1661441" y="990634"/>
            <a:ext cx="1749300" cy="306900"/>
          </a:xfrm>
          <a:prstGeom prst="roundRect">
            <a:avLst>
              <a:gd fmla="val 16667" name="adj"/>
            </a:avLst>
          </a:prstGeom>
          <a:solidFill>
            <a:srgbClr val="FF5E5E"/>
          </a:solidFill>
          <a:ln cap="flat" cmpd="sng" w="19050">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29da74aabff_0_402"/>
          <p:cNvSpPr txBox="1"/>
          <p:nvPr/>
        </p:nvSpPr>
        <p:spPr>
          <a:xfrm>
            <a:off x="1733723" y="1020278"/>
            <a:ext cx="1605600" cy="247500"/>
          </a:xfrm>
          <a:prstGeom prst="rect">
            <a:avLst/>
          </a:prstGeom>
          <a:solidFill>
            <a:srgbClr val="FF5E5E"/>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Noto Sans"/>
                <a:ea typeface="Noto Sans"/>
                <a:cs typeface="Noto Sans"/>
                <a:sym typeface="Noto Sans"/>
              </a:rPr>
              <a:t>Tools</a:t>
            </a:r>
            <a:endParaRPr b="1" i="0" sz="2000" u="none" cap="none" strike="noStrike">
              <a:solidFill>
                <a:schemeClr val="lt1"/>
              </a:solidFill>
              <a:latin typeface="Noto Sans"/>
              <a:ea typeface="Noto Sans"/>
              <a:cs typeface="Noto Sans"/>
              <a:sym typeface="Noto Sans"/>
            </a:endParaRPr>
          </a:p>
        </p:txBody>
      </p:sp>
      <p:pic>
        <p:nvPicPr>
          <p:cNvPr id="512" name="Google Shape;512;g29da74aabff_0_402"/>
          <p:cNvPicPr preferRelativeResize="0"/>
          <p:nvPr/>
        </p:nvPicPr>
        <p:blipFill rotWithShape="1">
          <a:blip r:embed="rId3">
            <a:alphaModFix/>
          </a:blip>
          <a:srcRect b="0" l="0" r="0" t="0"/>
          <a:stretch/>
        </p:blipFill>
        <p:spPr>
          <a:xfrm>
            <a:off x="1470059" y="1510598"/>
            <a:ext cx="486303" cy="309719"/>
          </a:xfrm>
          <a:prstGeom prst="rect">
            <a:avLst/>
          </a:prstGeom>
          <a:noFill/>
          <a:ln>
            <a:noFill/>
          </a:ln>
        </p:spPr>
      </p:pic>
      <p:sp>
        <p:nvSpPr>
          <p:cNvPr id="513" name="Google Shape;513;g29da74aabff_0_402"/>
          <p:cNvSpPr txBox="1"/>
          <p:nvPr/>
        </p:nvSpPr>
        <p:spPr>
          <a:xfrm>
            <a:off x="2194767" y="1379112"/>
            <a:ext cx="1542900" cy="30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Visual Studio Code</a:t>
            </a:r>
            <a:endParaRPr b="1" i="0" sz="1300" u="none" cap="none" strike="noStrike">
              <a:solidFill>
                <a:srgbClr val="000000"/>
              </a:solidFill>
              <a:latin typeface="Jua"/>
              <a:ea typeface="Jua"/>
              <a:cs typeface="Jua"/>
              <a:sym typeface="Jua"/>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Jua"/>
              <a:ea typeface="Jua"/>
              <a:cs typeface="Jua"/>
              <a:sym typeface="Jua"/>
            </a:endParaRPr>
          </a:p>
        </p:txBody>
      </p:sp>
      <p:sp>
        <p:nvSpPr>
          <p:cNvPr id="514" name="Google Shape;514;g29da74aabff_0_402"/>
          <p:cNvSpPr txBox="1"/>
          <p:nvPr/>
        </p:nvSpPr>
        <p:spPr>
          <a:xfrm>
            <a:off x="2194765" y="2069766"/>
            <a:ext cx="15429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Slack</a:t>
            </a:r>
            <a:endParaRPr b="1" i="0" sz="1300" u="none" cap="none" strike="noStrike">
              <a:solidFill>
                <a:srgbClr val="000000"/>
              </a:solidFill>
              <a:latin typeface="Jua"/>
              <a:ea typeface="Jua"/>
              <a:cs typeface="Jua"/>
              <a:sym typeface="Jua"/>
            </a:endParaRPr>
          </a:p>
        </p:txBody>
      </p:sp>
      <p:pic>
        <p:nvPicPr>
          <p:cNvPr id="515" name="Google Shape;515;g29da74aabff_0_402"/>
          <p:cNvPicPr preferRelativeResize="0"/>
          <p:nvPr/>
        </p:nvPicPr>
        <p:blipFill rotWithShape="1">
          <a:blip r:embed="rId4">
            <a:alphaModFix/>
          </a:blip>
          <a:srcRect b="0" l="0" r="0" t="0"/>
          <a:stretch/>
        </p:blipFill>
        <p:spPr>
          <a:xfrm>
            <a:off x="1337564" y="2604677"/>
            <a:ext cx="687826" cy="455142"/>
          </a:xfrm>
          <a:prstGeom prst="rect">
            <a:avLst/>
          </a:prstGeom>
          <a:noFill/>
          <a:ln>
            <a:noFill/>
          </a:ln>
        </p:spPr>
      </p:pic>
      <p:pic>
        <p:nvPicPr>
          <p:cNvPr id="516" name="Google Shape;516;g29da74aabff_0_402"/>
          <p:cNvPicPr preferRelativeResize="0"/>
          <p:nvPr/>
        </p:nvPicPr>
        <p:blipFill rotWithShape="1">
          <a:blip r:embed="rId5">
            <a:alphaModFix/>
          </a:blip>
          <a:srcRect b="0" l="0" r="0" t="0"/>
          <a:stretch/>
        </p:blipFill>
        <p:spPr>
          <a:xfrm>
            <a:off x="1406705" y="3113022"/>
            <a:ext cx="618685" cy="409370"/>
          </a:xfrm>
          <a:prstGeom prst="rect">
            <a:avLst/>
          </a:prstGeom>
          <a:noFill/>
          <a:ln>
            <a:noFill/>
          </a:ln>
        </p:spPr>
      </p:pic>
      <p:sp>
        <p:nvSpPr>
          <p:cNvPr id="517" name="Google Shape;517;g29da74aabff_0_402"/>
          <p:cNvSpPr txBox="1"/>
          <p:nvPr/>
        </p:nvSpPr>
        <p:spPr>
          <a:xfrm>
            <a:off x="2194772" y="2659236"/>
            <a:ext cx="15429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Github</a:t>
            </a:r>
            <a:endParaRPr b="1" i="0" sz="1300" u="none" cap="none" strike="noStrike">
              <a:solidFill>
                <a:srgbClr val="000000"/>
              </a:solidFill>
              <a:latin typeface="Jua"/>
              <a:ea typeface="Jua"/>
              <a:cs typeface="Jua"/>
              <a:sym typeface="Jua"/>
            </a:endParaRPr>
          </a:p>
        </p:txBody>
      </p:sp>
      <p:sp>
        <p:nvSpPr>
          <p:cNvPr id="518" name="Google Shape;518;g29da74aabff_0_402"/>
          <p:cNvSpPr txBox="1"/>
          <p:nvPr/>
        </p:nvSpPr>
        <p:spPr>
          <a:xfrm>
            <a:off x="2194759" y="3151099"/>
            <a:ext cx="15429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Git</a:t>
            </a:r>
            <a:endParaRPr b="1" i="0" sz="1300" u="none" cap="none" strike="noStrike">
              <a:solidFill>
                <a:srgbClr val="000000"/>
              </a:solidFill>
              <a:latin typeface="Jua"/>
              <a:ea typeface="Jua"/>
              <a:cs typeface="Jua"/>
              <a:sym typeface="Jua"/>
            </a:endParaRPr>
          </a:p>
        </p:txBody>
      </p:sp>
      <p:sp>
        <p:nvSpPr>
          <p:cNvPr id="519" name="Google Shape;519;g29da74aabff_0_402"/>
          <p:cNvSpPr/>
          <p:nvPr/>
        </p:nvSpPr>
        <p:spPr>
          <a:xfrm>
            <a:off x="4527768" y="1165644"/>
            <a:ext cx="3294000" cy="2575800"/>
          </a:xfrm>
          <a:prstGeom prst="roundRect">
            <a:avLst>
              <a:gd fmla="val 16667" name="adj"/>
            </a:avLst>
          </a:prstGeom>
          <a:noFill/>
          <a:ln cap="flat" cmpd="sng" w="19050">
            <a:solidFill>
              <a:srgbClr val="FF5E5E"/>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5E5E"/>
              </a:highlight>
              <a:latin typeface="Arial"/>
              <a:ea typeface="Arial"/>
              <a:cs typeface="Arial"/>
              <a:sym typeface="Arial"/>
            </a:endParaRPr>
          </a:p>
        </p:txBody>
      </p:sp>
      <p:sp>
        <p:nvSpPr>
          <p:cNvPr id="520" name="Google Shape;520;g29da74aabff_0_402"/>
          <p:cNvSpPr/>
          <p:nvPr/>
        </p:nvSpPr>
        <p:spPr>
          <a:xfrm>
            <a:off x="5357789" y="990634"/>
            <a:ext cx="1695600" cy="306600"/>
          </a:xfrm>
          <a:prstGeom prst="roundRect">
            <a:avLst>
              <a:gd fmla="val 16667" name="adj"/>
            </a:avLst>
          </a:prstGeom>
          <a:solidFill>
            <a:srgbClr val="FF5E5E"/>
          </a:solidFill>
          <a:ln cap="flat" cmpd="sng" w="19050">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29da74aabff_0_402"/>
          <p:cNvSpPr txBox="1"/>
          <p:nvPr/>
        </p:nvSpPr>
        <p:spPr>
          <a:xfrm>
            <a:off x="5427833" y="1020271"/>
            <a:ext cx="1555200" cy="246600"/>
          </a:xfrm>
          <a:prstGeom prst="rect">
            <a:avLst/>
          </a:prstGeom>
          <a:solidFill>
            <a:srgbClr val="FF5E5E"/>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lang="en-US" sz="2000">
                <a:solidFill>
                  <a:schemeClr val="lt1"/>
                </a:solidFill>
                <a:latin typeface="Noto Sans"/>
                <a:ea typeface="Noto Sans"/>
                <a:cs typeface="Noto Sans"/>
                <a:sym typeface="Noto Sans"/>
              </a:rPr>
              <a:t>Language</a:t>
            </a:r>
            <a:endParaRPr b="1" i="0" sz="2000" u="none" cap="none" strike="noStrike">
              <a:solidFill>
                <a:schemeClr val="lt1"/>
              </a:solidFill>
              <a:latin typeface="Noto Sans"/>
              <a:ea typeface="Noto Sans"/>
              <a:cs typeface="Noto Sans"/>
              <a:sym typeface="Noto Sans"/>
            </a:endParaRPr>
          </a:p>
        </p:txBody>
      </p:sp>
      <p:pic>
        <p:nvPicPr>
          <p:cNvPr id="522" name="Google Shape;522;g29da74aabff_0_402"/>
          <p:cNvPicPr preferRelativeResize="0"/>
          <p:nvPr/>
        </p:nvPicPr>
        <p:blipFill rotWithShape="1">
          <a:blip r:embed="rId6">
            <a:alphaModFix/>
          </a:blip>
          <a:srcRect b="0" l="0" r="0" t="0"/>
          <a:stretch/>
        </p:blipFill>
        <p:spPr>
          <a:xfrm>
            <a:off x="5078950" y="1947950"/>
            <a:ext cx="546250" cy="364425"/>
          </a:xfrm>
          <a:prstGeom prst="rect">
            <a:avLst/>
          </a:prstGeom>
          <a:noFill/>
          <a:ln>
            <a:noFill/>
          </a:ln>
        </p:spPr>
      </p:pic>
      <p:pic>
        <p:nvPicPr>
          <p:cNvPr id="523" name="Google Shape;523;g29da74aabff_0_402"/>
          <p:cNvPicPr preferRelativeResize="0"/>
          <p:nvPr/>
        </p:nvPicPr>
        <p:blipFill rotWithShape="1">
          <a:blip r:embed="rId7">
            <a:alphaModFix/>
          </a:blip>
          <a:srcRect b="0" l="0" r="0" t="0"/>
          <a:stretch/>
        </p:blipFill>
        <p:spPr>
          <a:xfrm>
            <a:off x="5112303" y="2512956"/>
            <a:ext cx="482873" cy="409348"/>
          </a:xfrm>
          <a:prstGeom prst="rect">
            <a:avLst/>
          </a:prstGeom>
          <a:noFill/>
          <a:ln>
            <a:noFill/>
          </a:ln>
        </p:spPr>
      </p:pic>
      <p:pic>
        <p:nvPicPr>
          <p:cNvPr id="524" name="Google Shape;524;g29da74aabff_0_402"/>
          <p:cNvPicPr preferRelativeResize="0"/>
          <p:nvPr/>
        </p:nvPicPr>
        <p:blipFill rotWithShape="1">
          <a:blip r:embed="rId8">
            <a:alphaModFix/>
          </a:blip>
          <a:srcRect b="0" l="0" r="0" t="0"/>
          <a:stretch/>
        </p:blipFill>
        <p:spPr>
          <a:xfrm>
            <a:off x="5138788" y="3065595"/>
            <a:ext cx="429882" cy="430440"/>
          </a:xfrm>
          <a:prstGeom prst="rect">
            <a:avLst/>
          </a:prstGeom>
          <a:noFill/>
          <a:ln>
            <a:noFill/>
          </a:ln>
        </p:spPr>
      </p:pic>
      <p:sp>
        <p:nvSpPr>
          <p:cNvPr id="525" name="Google Shape;525;g29da74aabff_0_402"/>
          <p:cNvSpPr txBox="1"/>
          <p:nvPr/>
        </p:nvSpPr>
        <p:spPr>
          <a:xfrm>
            <a:off x="5950556" y="1447710"/>
            <a:ext cx="11490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MongoDB</a:t>
            </a:r>
            <a:endParaRPr b="1" i="0" sz="1300" u="none" cap="none" strike="noStrike">
              <a:solidFill>
                <a:srgbClr val="000000"/>
              </a:solidFill>
              <a:latin typeface="Jua"/>
              <a:ea typeface="Jua"/>
              <a:cs typeface="Jua"/>
              <a:sym typeface="Jua"/>
            </a:endParaRPr>
          </a:p>
        </p:txBody>
      </p:sp>
      <p:sp>
        <p:nvSpPr>
          <p:cNvPr id="526" name="Google Shape;526;g29da74aabff_0_402"/>
          <p:cNvSpPr txBox="1"/>
          <p:nvPr/>
        </p:nvSpPr>
        <p:spPr>
          <a:xfrm>
            <a:off x="5950557" y="1986451"/>
            <a:ext cx="768600" cy="3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HTML</a:t>
            </a:r>
            <a:endParaRPr b="1" i="0" sz="1300" u="none" cap="none" strike="noStrike">
              <a:solidFill>
                <a:srgbClr val="000000"/>
              </a:solidFill>
              <a:latin typeface="Jua"/>
              <a:ea typeface="Jua"/>
              <a:cs typeface="Jua"/>
              <a:sym typeface="Jua"/>
            </a:endParaRPr>
          </a:p>
        </p:txBody>
      </p:sp>
      <p:sp>
        <p:nvSpPr>
          <p:cNvPr id="527" name="Google Shape;527;g29da74aabff_0_402"/>
          <p:cNvSpPr txBox="1"/>
          <p:nvPr/>
        </p:nvSpPr>
        <p:spPr>
          <a:xfrm>
            <a:off x="5950549" y="2525575"/>
            <a:ext cx="1032600" cy="35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JavaScript</a:t>
            </a:r>
            <a:endParaRPr b="1" i="0" sz="1300" u="none" cap="none" strike="noStrike">
              <a:solidFill>
                <a:srgbClr val="000000"/>
              </a:solidFill>
              <a:latin typeface="Jua"/>
              <a:ea typeface="Jua"/>
              <a:cs typeface="Jua"/>
              <a:sym typeface="Jua"/>
            </a:endParaRPr>
          </a:p>
        </p:txBody>
      </p:sp>
      <p:sp>
        <p:nvSpPr>
          <p:cNvPr id="528" name="Google Shape;528;g29da74aabff_0_402"/>
          <p:cNvSpPr txBox="1"/>
          <p:nvPr/>
        </p:nvSpPr>
        <p:spPr>
          <a:xfrm>
            <a:off x="5999007" y="3121951"/>
            <a:ext cx="840900" cy="32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CSS</a:t>
            </a:r>
            <a:endParaRPr b="1" i="0" sz="1300" u="none" cap="none" strike="noStrike">
              <a:solidFill>
                <a:srgbClr val="000000"/>
              </a:solidFill>
              <a:latin typeface="Jua"/>
              <a:ea typeface="Jua"/>
              <a:cs typeface="Jua"/>
              <a:sym typeface="Jua"/>
            </a:endParaRPr>
          </a:p>
        </p:txBody>
      </p:sp>
      <p:sp>
        <p:nvSpPr>
          <p:cNvPr id="529" name="Google Shape;529;g29da74aabff_0_402"/>
          <p:cNvSpPr/>
          <p:nvPr/>
        </p:nvSpPr>
        <p:spPr>
          <a:xfrm>
            <a:off x="8157336" y="1165666"/>
            <a:ext cx="3294000" cy="2575800"/>
          </a:xfrm>
          <a:prstGeom prst="roundRect">
            <a:avLst>
              <a:gd fmla="val 16667" name="adj"/>
            </a:avLst>
          </a:prstGeom>
          <a:noFill/>
          <a:ln cap="flat" cmpd="sng" w="19050">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5E5E"/>
              </a:highlight>
              <a:latin typeface="Arial"/>
              <a:ea typeface="Arial"/>
              <a:cs typeface="Arial"/>
              <a:sym typeface="Arial"/>
            </a:endParaRPr>
          </a:p>
        </p:txBody>
      </p:sp>
      <p:sp>
        <p:nvSpPr>
          <p:cNvPr id="530" name="Google Shape;530;g29da74aabff_0_402"/>
          <p:cNvSpPr/>
          <p:nvPr/>
        </p:nvSpPr>
        <p:spPr>
          <a:xfrm>
            <a:off x="8871468" y="990625"/>
            <a:ext cx="1728000" cy="306300"/>
          </a:xfrm>
          <a:prstGeom prst="roundRect">
            <a:avLst>
              <a:gd fmla="val 16667" name="adj"/>
            </a:avLst>
          </a:prstGeom>
          <a:solidFill>
            <a:srgbClr val="FF5E5E"/>
          </a:solidFill>
          <a:ln cap="flat" cmpd="sng" w="19050">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29da74aabff_0_402"/>
          <p:cNvSpPr txBox="1"/>
          <p:nvPr/>
        </p:nvSpPr>
        <p:spPr>
          <a:xfrm>
            <a:off x="8942852" y="1020269"/>
            <a:ext cx="1584900" cy="247200"/>
          </a:xfrm>
          <a:prstGeom prst="rect">
            <a:avLst/>
          </a:prstGeom>
          <a:solidFill>
            <a:srgbClr val="FF5E5E"/>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Noto Sans"/>
                <a:ea typeface="Noto Sans"/>
                <a:cs typeface="Noto Sans"/>
                <a:sym typeface="Noto Sans"/>
              </a:rPr>
              <a:t>Skills</a:t>
            </a:r>
            <a:endParaRPr b="1" i="0" sz="2000" u="none" cap="none" strike="noStrike">
              <a:solidFill>
                <a:schemeClr val="lt1"/>
              </a:solidFill>
              <a:latin typeface="Noto Sans"/>
              <a:ea typeface="Noto Sans"/>
              <a:cs typeface="Noto Sans"/>
              <a:sym typeface="Noto Sans"/>
            </a:endParaRPr>
          </a:p>
        </p:txBody>
      </p:sp>
      <p:pic>
        <p:nvPicPr>
          <p:cNvPr id="532" name="Google Shape;532;g29da74aabff_0_402"/>
          <p:cNvPicPr preferRelativeResize="0"/>
          <p:nvPr/>
        </p:nvPicPr>
        <p:blipFill rotWithShape="1">
          <a:blip r:embed="rId9">
            <a:alphaModFix/>
          </a:blip>
          <a:srcRect b="0" l="0" r="0" t="0"/>
          <a:stretch/>
        </p:blipFill>
        <p:spPr>
          <a:xfrm>
            <a:off x="8652325" y="1597850"/>
            <a:ext cx="546248" cy="430403"/>
          </a:xfrm>
          <a:prstGeom prst="rect">
            <a:avLst/>
          </a:prstGeom>
          <a:noFill/>
          <a:ln>
            <a:noFill/>
          </a:ln>
        </p:spPr>
      </p:pic>
      <p:pic>
        <p:nvPicPr>
          <p:cNvPr id="533" name="Google Shape;533;g29da74aabff_0_402"/>
          <p:cNvPicPr preferRelativeResize="0"/>
          <p:nvPr/>
        </p:nvPicPr>
        <p:blipFill rotWithShape="1">
          <a:blip r:embed="rId10">
            <a:alphaModFix/>
          </a:blip>
          <a:srcRect b="0" l="0" r="0" t="0"/>
          <a:stretch/>
        </p:blipFill>
        <p:spPr>
          <a:xfrm>
            <a:off x="8677374" y="2845074"/>
            <a:ext cx="546257" cy="432341"/>
          </a:xfrm>
          <a:prstGeom prst="rect">
            <a:avLst/>
          </a:prstGeom>
          <a:noFill/>
          <a:ln>
            <a:noFill/>
          </a:ln>
        </p:spPr>
      </p:pic>
      <p:sp>
        <p:nvSpPr>
          <p:cNvPr id="534" name="Google Shape;534;g29da74aabff_0_402"/>
          <p:cNvSpPr txBox="1"/>
          <p:nvPr/>
        </p:nvSpPr>
        <p:spPr>
          <a:xfrm>
            <a:off x="9556998" y="1578636"/>
            <a:ext cx="1214700" cy="36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nodeJS</a:t>
            </a:r>
            <a:endParaRPr b="1" i="0" sz="1300" u="none" cap="none" strike="noStrike">
              <a:solidFill>
                <a:srgbClr val="000000"/>
              </a:solidFill>
              <a:latin typeface="Jua"/>
              <a:ea typeface="Jua"/>
              <a:cs typeface="Jua"/>
              <a:sym typeface="Jua"/>
            </a:endParaRPr>
          </a:p>
        </p:txBody>
      </p:sp>
      <p:sp>
        <p:nvSpPr>
          <p:cNvPr id="535" name="Google Shape;535;g29da74aabff_0_402"/>
          <p:cNvSpPr txBox="1"/>
          <p:nvPr/>
        </p:nvSpPr>
        <p:spPr>
          <a:xfrm>
            <a:off x="9531810" y="2195191"/>
            <a:ext cx="1265100" cy="45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Kakaomap API</a:t>
            </a:r>
            <a:endParaRPr b="1" i="0" sz="1300" u="none" cap="none" strike="noStrike">
              <a:solidFill>
                <a:srgbClr val="000000"/>
              </a:solidFill>
              <a:latin typeface="Jua"/>
              <a:ea typeface="Jua"/>
              <a:cs typeface="Jua"/>
              <a:sym typeface="Jua"/>
            </a:endParaRPr>
          </a:p>
        </p:txBody>
      </p:sp>
      <p:sp>
        <p:nvSpPr>
          <p:cNvPr id="536" name="Google Shape;536;g29da74aabff_0_402"/>
          <p:cNvSpPr txBox="1"/>
          <p:nvPr/>
        </p:nvSpPr>
        <p:spPr>
          <a:xfrm>
            <a:off x="9557004" y="2856489"/>
            <a:ext cx="1119000" cy="40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Jua"/>
                <a:ea typeface="Jua"/>
                <a:cs typeface="Jua"/>
                <a:sym typeface="Jua"/>
              </a:rPr>
              <a:t>React</a:t>
            </a:r>
            <a:endParaRPr b="1" i="0" sz="1300" u="none" cap="none" strike="noStrike">
              <a:solidFill>
                <a:srgbClr val="000000"/>
              </a:solidFill>
              <a:latin typeface="Jua"/>
              <a:ea typeface="Jua"/>
              <a:cs typeface="Jua"/>
              <a:sym typeface="Jua"/>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Jua"/>
              <a:ea typeface="Jua"/>
              <a:cs typeface="Jua"/>
              <a:sym typeface="Jua"/>
            </a:endParaRPr>
          </a:p>
        </p:txBody>
      </p:sp>
      <p:pic>
        <p:nvPicPr>
          <p:cNvPr id="537" name="Google Shape;537;g29da74aabff_0_402"/>
          <p:cNvPicPr preferRelativeResize="0"/>
          <p:nvPr/>
        </p:nvPicPr>
        <p:blipFill rotWithShape="1">
          <a:blip r:embed="rId11">
            <a:alphaModFix/>
          </a:blip>
          <a:srcRect b="0" l="0" r="0" t="0"/>
          <a:stretch/>
        </p:blipFill>
        <p:spPr>
          <a:xfrm>
            <a:off x="8677361" y="2193431"/>
            <a:ext cx="486308" cy="430387"/>
          </a:xfrm>
          <a:prstGeom prst="rect">
            <a:avLst/>
          </a:prstGeom>
          <a:noFill/>
          <a:ln>
            <a:noFill/>
          </a:ln>
        </p:spPr>
      </p:pic>
      <p:sp>
        <p:nvSpPr>
          <p:cNvPr id="538" name="Google Shape;538;g29da74aabff_0_402"/>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539" name="Google Shape;539;g29da74aabff_0_402"/>
          <p:cNvSpPr/>
          <p:nvPr/>
        </p:nvSpPr>
        <p:spPr>
          <a:xfrm>
            <a:off x="0" y="66945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pic>
        <p:nvPicPr>
          <p:cNvPr id="540" name="Google Shape;540;g29da74aabff_0_402"/>
          <p:cNvPicPr preferRelativeResize="0"/>
          <p:nvPr/>
        </p:nvPicPr>
        <p:blipFill>
          <a:blip r:embed="rId12">
            <a:alphaModFix/>
          </a:blip>
          <a:stretch>
            <a:fillRect/>
          </a:stretch>
        </p:blipFill>
        <p:spPr>
          <a:xfrm>
            <a:off x="1470069" y="2033448"/>
            <a:ext cx="486303" cy="406120"/>
          </a:xfrm>
          <a:prstGeom prst="rect">
            <a:avLst/>
          </a:prstGeom>
          <a:noFill/>
          <a:ln>
            <a:noFill/>
          </a:ln>
        </p:spPr>
      </p:pic>
      <p:sp>
        <p:nvSpPr>
          <p:cNvPr id="541" name="Google Shape;541;g29da74aabff_0_402"/>
          <p:cNvSpPr/>
          <p:nvPr/>
        </p:nvSpPr>
        <p:spPr>
          <a:xfrm>
            <a:off x="918300" y="4213675"/>
            <a:ext cx="10682700" cy="2142900"/>
          </a:xfrm>
          <a:prstGeom prst="roundRect">
            <a:avLst>
              <a:gd fmla="val 16667" name="adj"/>
            </a:avLst>
          </a:prstGeom>
          <a:noFill/>
          <a:ln cap="flat" cmpd="sng" w="19050">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SzPts val="1600"/>
              <a:buFont typeface="Jua"/>
              <a:buAutoNum type="arabicParenR"/>
            </a:pPr>
            <a:r>
              <a:rPr lang="en-US" sz="1600">
                <a:highlight>
                  <a:schemeClr val="lt1"/>
                </a:highlight>
                <a:latin typeface="Jua"/>
                <a:ea typeface="Jua"/>
                <a:cs typeface="Jua"/>
                <a:sym typeface="Jua"/>
              </a:rPr>
              <a:t>이인희· 박철희</a:t>
            </a:r>
            <a:r>
              <a:rPr lang="en-US" sz="1600">
                <a:solidFill>
                  <a:schemeClr val="dk1"/>
                </a:solidFill>
                <a:highlight>
                  <a:schemeClr val="lt1"/>
                </a:highlight>
                <a:latin typeface="Jua"/>
                <a:ea typeface="Jua"/>
                <a:cs typeface="Jua"/>
                <a:sym typeface="Jua"/>
              </a:rPr>
              <a:t>·</a:t>
            </a:r>
            <a:r>
              <a:rPr lang="en-US" sz="1600">
                <a:highlight>
                  <a:schemeClr val="lt1"/>
                </a:highlight>
                <a:latin typeface="Jua"/>
                <a:ea typeface="Jua"/>
                <a:cs typeface="Jua"/>
                <a:sym typeface="Jua"/>
              </a:rPr>
              <a:t>서현</a:t>
            </a:r>
            <a:r>
              <a:rPr lang="en-US" sz="1600">
                <a:solidFill>
                  <a:schemeClr val="dk1"/>
                </a:solidFill>
                <a:highlight>
                  <a:schemeClr val="lt1"/>
                </a:highlight>
                <a:latin typeface="Jua"/>
                <a:ea typeface="Jua"/>
                <a:cs typeface="Jua"/>
                <a:sym typeface="Jua"/>
              </a:rPr>
              <a:t>·</a:t>
            </a:r>
            <a:r>
              <a:rPr lang="en-US" sz="1600">
                <a:highlight>
                  <a:schemeClr val="lt1"/>
                </a:highlight>
                <a:latin typeface="Jua"/>
                <a:ea typeface="Jua"/>
                <a:cs typeface="Jua"/>
                <a:sym typeface="Jua"/>
              </a:rPr>
              <a:t>문유진, 『실시간 데이터를 통한 응급실 안내 APP 개발』, 한국컴퓨터정보학회 동계학술대회 논문집 제27권 제1호 (2019. 1) , 281-282 쪽.</a:t>
            </a:r>
            <a:endParaRPr sz="1600">
              <a:highlight>
                <a:schemeClr val="lt1"/>
              </a:highlight>
              <a:latin typeface="Jua"/>
              <a:ea typeface="Jua"/>
              <a:cs typeface="Jua"/>
              <a:sym typeface="Jua"/>
            </a:endParaRPr>
          </a:p>
          <a:p>
            <a:pPr indent="-330200" lvl="0" marL="457200" marR="0" rtl="0" algn="l">
              <a:lnSpc>
                <a:spcPct val="100000"/>
              </a:lnSpc>
              <a:spcBef>
                <a:spcPts val="0"/>
              </a:spcBef>
              <a:spcAft>
                <a:spcPts val="0"/>
              </a:spcAft>
              <a:buSzPts val="1600"/>
              <a:buFont typeface="Jua"/>
              <a:buAutoNum type="arabicParenR"/>
            </a:pPr>
            <a:r>
              <a:rPr lang="en-US" sz="1600">
                <a:highlight>
                  <a:schemeClr val="lt1"/>
                </a:highlight>
                <a:latin typeface="Jua"/>
                <a:ea typeface="Jua"/>
                <a:cs typeface="Jua"/>
                <a:sym typeface="Jua"/>
              </a:rPr>
              <a:t>조동완, 『응급환자를 위한 실시간 응급의료 안내 시스템 설계 및 구현』, 가천대학교 석사학위 논문, 2018.12</a:t>
            </a:r>
            <a:endParaRPr sz="1600">
              <a:highlight>
                <a:schemeClr val="lt1"/>
              </a:highlight>
              <a:latin typeface="Jua"/>
              <a:ea typeface="Jua"/>
              <a:cs typeface="Jua"/>
              <a:sym typeface="Jua"/>
            </a:endParaRPr>
          </a:p>
          <a:p>
            <a:pPr indent="-330200" lvl="0" marL="457200" marR="0" rtl="0" algn="ctr">
              <a:lnSpc>
                <a:spcPct val="100000"/>
              </a:lnSpc>
              <a:spcBef>
                <a:spcPts val="0"/>
              </a:spcBef>
              <a:spcAft>
                <a:spcPts val="0"/>
              </a:spcAft>
              <a:buSzPts val="1600"/>
              <a:buFont typeface="Jua"/>
              <a:buAutoNum type="arabicParenR"/>
            </a:pPr>
            <a:r>
              <a:rPr lang="en-US" sz="1600">
                <a:highlight>
                  <a:schemeClr val="lt1"/>
                </a:highlight>
                <a:latin typeface="Jua"/>
                <a:ea typeface="Jua"/>
                <a:cs typeface="Jua"/>
                <a:sym typeface="Jua"/>
              </a:rPr>
              <a:t>이지현, “중증 응급환자 2명중 1명은 골든타임 놓쳐 응급실 도착”, 메디칼타임즈, 2023년 4월 11일자</a:t>
            </a:r>
            <a:endParaRPr sz="1600">
              <a:highlight>
                <a:schemeClr val="lt1"/>
              </a:highlight>
              <a:latin typeface="Jua"/>
              <a:ea typeface="Jua"/>
              <a:cs typeface="Jua"/>
              <a:sym typeface="Jua"/>
            </a:endParaRPr>
          </a:p>
          <a:p>
            <a:pPr indent="-330200" lvl="0" marL="457200" marR="0" rtl="0" algn="ctr">
              <a:lnSpc>
                <a:spcPct val="100000"/>
              </a:lnSpc>
              <a:spcBef>
                <a:spcPts val="0"/>
              </a:spcBef>
              <a:spcAft>
                <a:spcPts val="0"/>
              </a:spcAft>
              <a:buSzPts val="1600"/>
              <a:buFont typeface="Jua"/>
              <a:buAutoNum type="arabicParenR"/>
            </a:pPr>
            <a:r>
              <a:rPr lang="en-US" sz="1600">
                <a:highlight>
                  <a:schemeClr val="lt1"/>
                </a:highlight>
                <a:latin typeface="Jua"/>
                <a:ea typeface="Jua"/>
                <a:cs typeface="Jua"/>
                <a:sym typeface="Jua"/>
              </a:rPr>
              <a:t>조운, “5세 소아 서울 한복판서 응급실 못 찾아 사망… 소청과 경고 현실화, 정부 정책 실패”, 메디케이트뉴스, 2023년 5월 17일자</a:t>
            </a:r>
            <a:endParaRPr sz="1600">
              <a:highlight>
                <a:schemeClr val="lt1"/>
              </a:highlight>
              <a:latin typeface="Jua"/>
              <a:ea typeface="Jua"/>
              <a:cs typeface="Jua"/>
              <a:sym typeface="Jua"/>
            </a:endParaRPr>
          </a:p>
        </p:txBody>
      </p:sp>
      <p:sp>
        <p:nvSpPr>
          <p:cNvPr id="542" name="Google Shape;542;g29da74aabff_0_402"/>
          <p:cNvSpPr/>
          <p:nvPr/>
        </p:nvSpPr>
        <p:spPr>
          <a:xfrm>
            <a:off x="4746725" y="3970775"/>
            <a:ext cx="2883600" cy="432300"/>
          </a:xfrm>
          <a:prstGeom prst="roundRect">
            <a:avLst>
              <a:gd fmla="val 16667" name="adj"/>
            </a:avLst>
          </a:prstGeom>
          <a:solidFill>
            <a:srgbClr val="FF5E5E"/>
          </a:solidFill>
          <a:ln cap="flat" cmpd="sng" w="19050">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US" sz="2200">
                <a:solidFill>
                  <a:schemeClr val="lt1"/>
                </a:solidFill>
                <a:latin typeface="Jua"/>
                <a:ea typeface="Jua"/>
                <a:cs typeface="Jua"/>
                <a:sym typeface="Jua"/>
              </a:rPr>
              <a:t>참고문헌</a:t>
            </a:r>
            <a:endParaRPr i="0" sz="2200" u="none" cap="none" strike="noStrike">
              <a:solidFill>
                <a:schemeClr val="lt1"/>
              </a:solidFill>
              <a:latin typeface="Jua"/>
              <a:ea typeface="Jua"/>
              <a:cs typeface="Jua"/>
              <a:sym typeface="Jua"/>
            </a:endParaRPr>
          </a:p>
        </p:txBody>
      </p:sp>
      <p:pic>
        <p:nvPicPr>
          <p:cNvPr id="543" name="Google Shape;543;g29da74aabff_0_402"/>
          <p:cNvPicPr preferRelativeResize="0"/>
          <p:nvPr/>
        </p:nvPicPr>
        <p:blipFill>
          <a:blip r:embed="rId13">
            <a:alphaModFix/>
          </a:blip>
          <a:stretch>
            <a:fillRect/>
          </a:stretch>
        </p:blipFill>
        <p:spPr>
          <a:xfrm>
            <a:off x="5138800" y="1345549"/>
            <a:ext cx="482875" cy="484026"/>
          </a:xfrm>
          <a:prstGeom prst="rect">
            <a:avLst/>
          </a:prstGeom>
          <a:noFill/>
          <a:ln cap="flat" cmpd="sng" w="19050">
            <a:solidFill>
              <a:schemeClr val="lt1"/>
            </a:solidFill>
            <a:prstDash val="solid"/>
            <a:round/>
            <a:headEnd len="sm" w="sm" type="none"/>
            <a:tailEnd len="sm" w="sm" type="none"/>
          </a:ln>
        </p:spPr>
      </p:pic>
      <p:pic>
        <p:nvPicPr>
          <p:cNvPr id="544" name="Google Shape;544;g29da74aabff_0_402"/>
          <p:cNvPicPr preferRelativeResize="0"/>
          <p:nvPr/>
        </p:nvPicPr>
        <p:blipFill rotWithShape="1">
          <a:blip r:embed="rId14">
            <a:alphaModFix/>
          </a:blip>
          <a:srcRect b="0" l="0" r="0" t="0"/>
          <a:stretch/>
        </p:blipFill>
        <p:spPr>
          <a:xfrm>
            <a:off x="28425" y="677550"/>
            <a:ext cx="872393" cy="414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2a7d805f6bc_0_97"/>
          <p:cNvSpPr/>
          <p:nvPr/>
        </p:nvSpPr>
        <p:spPr>
          <a:xfrm>
            <a:off x="1960850" y="2588200"/>
            <a:ext cx="2325300" cy="1419000"/>
          </a:xfrm>
          <a:prstGeom prst="wedgeRoundRectCallout">
            <a:avLst>
              <a:gd fmla="val -20833" name="adj1"/>
              <a:gd fmla="val 62500" name="adj2"/>
              <a:gd fmla="val 0" name="adj3"/>
            </a:avLst>
          </a:prstGeom>
          <a:solidFill>
            <a:srgbClr val="000000">
              <a:alpha val="0"/>
            </a:srgbClr>
          </a:solidFill>
          <a:ln cap="flat" cmpd="sng" w="76200">
            <a:solidFill>
              <a:srgbClr val="FF5E5E"/>
            </a:solidFill>
            <a:prstDash val="solid"/>
            <a:round/>
            <a:headEnd len="sm" w="sm" type="none"/>
            <a:tailEnd len="sm" w="sm" type="none"/>
          </a:ln>
          <a:effectLst>
            <a:reflection blurRad="0" dir="5400000" dist="38100" endA="0" endPos="30000" fadeDir="5400012" kx="0" rotWithShape="0" algn="bl" stA="31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g2a7d805f6bc_0_97"/>
          <p:cNvSpPr txBox="1"/>
          <p:nvPr>
            <p:ph type="title"/>
          </p:nvPr>
        </p:nvSpPr>
        <p:spPr>
          <a:xfrm>
            <a:off x="2113525" y="2831950"/>
            <a:ext cx="2098800" cy="931500"/>
          </a:xfrm>
          <a:prstGeom prst="rect">
            <a:avLst/>
          </a:prstGeom>
          <a:solidFill>
            <a:srgbClr val="000000">
              <a:alpha val="0"/>
            </a:srgbClr>
          </a:solidFill>
          <a:ln>
            <a:noFill/>
          </a:ln>
          <a:effectLst>
            <a:outerShdw blurRad="57150" rotWithShape="0" algn="bl" dir="5400000" dist="19050">
              <a:srgbClr val="000000">
                <a:alpha val="1500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Malgun Gothic"/>
              <a:buNone/>
            </a:pPr>
            <a:r>
              <a:rPr b="1" lang="en-US" sz="3600">
                <a:solidFill>
                  <a:schemeClr val="dk1"/>
                </a:solidFill>
                <a:latin typeface="Jua"/>
                <a:ea typeface="Jua"/>
                <a:cs typeface="Jua"/>
                <a:sym typeface="Jua"/>
              </a:rPr>
              <a:t>Contents</a:t>
            </a:r>
            <a:endParaRPr b="1" sz="3600">
              <a:solidFill>
                <a:schemeClr val="dk1"/>
              </a:solidFill>
              <a:latin typeface="Jua"/>
              <a:ea typeface="Jua"/>
              <a:cs typeface="Jua"/>
              <a:sym typeface="Jua"/>
            </a:endParaRPr>
          </a:p>
        </p:txBody>
      </p:sp>
      <p:sp>
        <p:nvSpPr>
          <p:cNvPr id="63" name="Google Shape;63;g2a7d805f6bc_0_97"/>
          <p:cNvSpPr txBox="1"/>
          <p:nvPr>
            <p:ph idx="1" type="body"/>
          </p:nvPr>
        </p:nvSpPr>
        <p:spPr>
          <a:xfrm>
            <a:off x="6848000" y="1721725"/>
            <a:ext cx="4059600" cy="4241700"/>
          </a:xfrm>
          <a:prstGeom prst="rect">
            <a:avLst/>
          </a:prstGeom>
          <a:noFill/>
          <a:ln>
            <a:noFill/>
          </a:ln>
          <a:effectLst>
            <a:outerShdw blurRad="57150" rotWithShape="0" algn="bl" dir="5400000" dist="19050">
              <a:srgbClr val="000000">
                <a:alpha val="8000"/>
              </a:srgbClr>
            </a:outerShdw>
          </a:effectLst>
        </p:spPr>
        <p:txBody>
          <a:bodyPr anchorCtr="0" anchor="t" bIns="45700" lIns="91425" spcFirstLastPara="1" rIns="91425" wrap="square" tIns="45700">
            <a:noAutofit/>
          </a:bodyPr>
          <a:lstStyle/>
          <a:p>
            <a:pPr indent="0" lvl="0" marL="0" rtl="0" algn="l">
              <a:lnSpc>
                <a:spcPct val="130000"/>
              </a:lnSpc>
              <a:spcBef>
                <a:spcPts val="0"/>
              </a:spcBef>
              <a:spcAft>
                <a:spcPts val="0"/>
              </a:spcAft>
              <a:buNone/>
            </a:pPr>
            <a:r>
              <a:rPr lang="en-US" sz="2140">
                <a:solidFill>
                  <a:schemeClr val="dk1"/>
                </a:solidFill>
                <a:latin typeface="Jua"/>
                <a:ea typeface="Jua"/>
                <a:cs typeface="Jua"/>
                <a:sym typeface="Jua"/>
              </a:rPr>
              <a:t>서비스 제작배경 및 필요성</a:t>
            </a:r>
            <a:endParaRPr sz="2140">
              <a:solidFill>
                <a:schemeClr val="dk1"/>
              </a:solidFill>
              <a:latin typeface="Jua"/>
              <a:ea typeface="Jua"/>
              <a:cs typeface="Jua"/>
              <a:sym typeface="Jua"/>
            </a:endParaRPr>
          </a:p>
          <a:p>
            <a:pPr indent="0" lvl="0" marL="0" rtl="0" algn="l">
              <a:lnSpc>
                <a:spcPct val="130000"/>
              </a:lnSpc>
              <a:spcBef>
                <a:spcPts val="1000"/>
              </a:spcBef>
              <a:spcAft>
                <a:spcPts val="0"/>
              </a:spcAft>
              <a:buNone/>
            </a:pPr>
            <a:r>
              <a:rPr lang="en-US" sz="2140">
                <a:solidFill>
                  <a:schemeClr val="dk1"/>
                </a:solidFill>
                <a:latin typeface="Jua"/>
                <a:ea typeface="Jua"/>
                <a:cs typeface="Jua"/>
                <a:sym typeface="Jua"/>
              </a:rPr>
              <a:t>활용 공공데이터</a:t>
            </a:r>
            <a:endParaRPr sz="2140">
              <a:solidFill>
                <a:schemeClr val="dk1"/>
              </a:solidFill>
              <a:latin typeface="Jua"/>
              <a:ea typeface="Jua"/>
              <a:cs typeface="Jua"/>
              <a:sym typeface="Jua"/>
            </a:endParaRPr>
          </a:p>
          <a:p>
            <a:pPr indent="0" lvl="0" marL="0" rtl="0" algn="l">
              <a:lnSpc>
                <a:spcPct val="130000"/>
              </a:lnSpc>
              <a:spcBef>
                <a:spcPts val="1000"/>
              </a:spcBef>
              <a:spcAft>
                <a:spcPts val="0"/>
              </a:spcAft>
              <a:buNone/>
            </a:pPr>
            <a:r>
              <a:rPr lang="en-US" sz="2140">
                <a:solidFill>
                  <a:schemeClr val="dk1"/>
                </a:solidFill>
                <a:latin typeface="Jua"/>
                <a:ea typeface="Jua"/>
                <a:cs typeface="Jua"/>
                <a:sym typeface="Jua"/>
              </a:rPr>
              <a:t>개발과정 및 방법</a:t>
            </a:r>
            <a:endParaRPr sz="2140">
              <a:solidFill>
                <a:schemeClr val="dk1"/>
              </a:solidFill>
              <a:latin typeface="Jua"/>
              <a:ea typeface="Jua"/>
              <a:cs typeface="Jua"/>
              <a:sym typeface="Jua"/>
            </a:endParaRPr>
          </a:p>
          <a:p>
            <a:pPr indent="0" lvl="0" marL="0" rtl="0" algn="l">
              <a:lnSpc>
                <a:spcPct val="130000"/>
              </a:lnSpc>
              <a:spcBef>
                <a:spcPts val="1000"/>
              </a:spcBef>
              <a:spcAft>
                <a:spcPts val="0"/>
              </a:spcAft>
              <a:buNone/>
            </a:pPr>
            <a:r>
              <a:rPr lang="en-US" sz="2140">
                <a:solidFill>
                  <a:schemeClr val="dk1"/>
                </a:solidFill>
                <a:latin typeface="Jua"/>
                <a:ea typeface="Jua"/>
                <a:cs typeface="Jua"/>
                <a:sym typeface="Jua"/>
              </a:rPr>
              <a:t>IA</a:t>
            </a:r>
            <a:r>
              <a:rPr lang="en-US" sz="1800">
                <a:solidFill>
                  <a:schemeClr val="dk1"/>
                </a:solidFill>
                <a:latin typeface="Jua"/>
                <a:ea typeface="Jua"/>
                <a:cs typeface="Jua"/>
                <a:sym typeface="Jua"/>
              </a:rPr>
              <a:t>(Information Architecture)</a:t>
            </a:r>
            <a:endParaRPr sz="1800">
              <a:solidFill>
                <a:schemeClr val="dk1"/>
              </a:solidFill>
              <a:latin typeface="Jua"/>
              <a:ea typeface="Jua"/>
              <a:cs typeface="Jua"/>
              <a:sym typeface="Jua"/>
            </a:endParaRPr>
          </a:p>
          <a:p>
            <a:pPr indent="0" lvl="0" marL="0" rtl="0" algn="l">
              <a:lnSpc>
                <a:spcPct val="130000"/>
              </a:lnSpc>
              <a:spcBef>
                <a:spcPts val="1000"/>
              </a:spcBef>
              <a:spcAft>
                <a:spcPts val="0"/>
              </a:spcAft>
              <a:buNone/>
            </a:pPr>
            <a:r>
              <a:rPr lang="en-US" sz="2140">
                <a:solidFill>
                  <a:schemeClr val="dk1"/>
                </a:solidFill>
                <a:latin typeface="Jua"/>
                <a:ea typeface="Jua"/>
                <a:cs typeface="Jua"/>
                <a:sym typeface="Jua"/>
              </a:rPr>
              <a:t>서비스 활용방안 및 기대효과</a:t>
            </a:r>
            <a:endParaRPr sz="2140">
              <a:solidFill>
                <a:schemeClr val="dk1"/>
              </a:solidFill>
              <a:latin typeface="Jua"/>
              <a:ea typeface="Jua"/>
              <a:cs typeface="Jua"/>
              <a:sym typeface="Jua"/>
            </a:endParaRPr>
          </a:p>
          <a:p>
            <a:pPr indent="0" lvl="0" marL="0" rtl="0" algn="l">
              <a:lnSpc>
                <a:spcPct val="130000"/>
              </a:lnSpc>
              <a:spcBef>
                <a:spcPts val="1000"/>
              </a:spcBef>
              <a:spcAft>
                <a:spcPts val="0"/>
              </a:spcAft>
              <a:buNone/>
            </a:pPr>
            <a:r>
              <a:rPr lang="en-US" sz="2140">
                <a:solidFill>
                  <a:schemeClr val="dk1"/>
                </a:solidFill>
                <a:latin typeface="Jua"/>
                <a:ea typeface="Jua"/>
                <a:cs typeface="Jua"/>
                <a:sym typeface="Jua"/>
              </a:rPr>
              <a:t>개발 툴 및 참고문헌</a:t>
            </a:r>
            <a:endParaRPr sz="2140">
              <a:solidFill>
                <a:schemeClr val="dk1"/>
              </a:solidFill>
              <a:latin typeface="Jua"/>
              <a:ea typeface="Jua"/>
              <a:cs typeface="Jua"/>
              <a:sym typeface="Jua"/>
            </a:endParaRPr>
          </a:p>
          <a:p>
            <a:pPr indent="0" lvl="0" marL="0" rtl="0" algn="l">
              <a:lnSpc>
                <a:spcPct val="130000"/>
              </a:lnSpc>
              <a:spcBef>
                <a:spcPts val="1000"/>
              </a:spcBef>
              <a:spcAft>
                <a:spcPts val="0"/>
              </a:spcAft>
              <a:buNone/>
            </a:pPr>
            <a:r>
              <a:rPr lang="en-US" sz="2185">
                <a:solidFill>
                  <a:schemeClr val="dk1"/>
                </a:solidFill>
                <a:latin typeface="Jua"/>
                <a:ea typeface="Jua"/>
                <a:cs typeface="Jua"/>
                <a:sym typeface="Jua"/>
              </a:rPr>
              <a:t>개발 일정</a:t>
            </a:r>
            <a:endParaRPr sz="2140">
              <a:latin typeface="Jua"/>
              <a:ea typeface="Jua"/>
              <a:cs typeface="Jua"/>
              <a:sym typeface="Jua"/>
            </a:endParaRPr>
          </a:p>
        </p:txBody>
      </p:sp>
      <p:sp>
        <p:nvSpPr>
          <p:cNvPr id="64" name="Google Shape;64;g2a7d805f6bc_0_97"/>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pic>
        <p:nvPicPr>
          <p:cNvPr id="65" name="Google Shape;65;g2a7d805f6bc_0_97"/>
          <p:cNvPicPr preferRelativeResize="0"/>
          <p:nvPr/>
        </p:nvPicPr>
        <p:blipFill rotWithShape="1">
          <a:blip r:embed="rId3">
            <a:alphaModFix/>
          </a:blip>
          <a:srcRect b="0" l="0" r="0" t="0"/>
          <a:stretch/>
        </p:blipFill>
        <p:spPr>
          <a:xfrm>
            <a:off x="238300" y="839075"/>
            <a:ext cx="872393" cy="414950"/>
          </a:xfrm>
          <a:prstGeom prst="rect">
            <a:avLst/>
          </a:prstGeom>
          <a:noFill/>
          <a:ln>
            <a:noFill/>
          </a:ln>
        </p:spPr>
      </p:pic>
      <p:sp>
        <p:nvSpPr>
          <p:cNvPr id="66" name="Google Shape;66;g2a7d805f6bc_0_97"/>
          <p:cNvSpPr/>
          <p:nvPr/>
        </p:nvSpPr>
        <p:spPr>
          <a:xfrm>
            <a:off x="0" y="6670800"/>
            <a:ext cx="12192000" cy="187200"/>
          </a:xfrm>
          <a:prstGeom prst="rect">
            <a:avLst/>
          </a:prstGeom>
          <a:solidFill>
            <a:srgbClr val="FF5E5E"/>
          </a:solidFill>
          <a:ln cap="flat" cmpd="sng" w="12700">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67" name="Google Shape;67;g2a7d805f6bc_0_97"/>
          <p:cNvSpPr/>
          <p:nvPr/>
        </p:nvSpPr>
        <p:spPr>
          <a:xfrm>
            <a:off x="6677475" y="1863375"/>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g2a7d805f6bc_0_97"/>
          <p:cNvSpPr/>
          <p:nvPr/>
        </p:nvSpPr>
        <p:spPr>
          <a:xfrm>
            <a:off x="6677475" y="2415675"/>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g2a7d805f6bc_0_97"/>
          <p:cNvSpPr/>
          <p:nvPr/>
        </p:nvSpPr>
        <p:spPr>
          <a:xfrm>
            <a:off x="6677475" y="2967975"/>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g2a7d805f6bc_0_97"/>
          <p:cNvSpPr/>
          <p:nvPr/>
        </p:nvSpPr>
        <p:spPr>
          <a:xfrm>
            <a:off x="6677475" y="3520275"/>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g2a7d805f6bc_0_97"/>
          <p:cNvSpPr/>
          <p:nvPr/>
        </p:nvSpPr>
        <p:spPr>
          <a:xfrm>
            <a:off x="6677475" y="4072575"/>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g2a7d805f6bc_0_97"/>
          <p:cNvSpPr/>
          <p:nvPr/>
        </p:nvSpPr>
        <p:spPr>
          <a:xfrm>
            <a:off x="6677475" y="4624875"/>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g2a7d805f6bc_0_97"/>
          <p:cNvSpPr/>
          <p:nvPr/>
        </p:nvSpPr>
        <p:spPr>
          <a:xfrm>
            <a:off x="6677475" y="5177175"/>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a7d805f6bc_5_5"/>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551" name="Google Shape;551;g2a7d805f6bc_5_5"/>
          <p:cNvSpPr/>
          <p:nvPr/>
        </p:nvSpPr>
        <p:spPr>
          <a:xfrm>
            <a:off x="0" y="66945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552" name="Google Shape;552;g2a7d805f6bc_5_5"/>
          <p:cNvSpPr/>
          <p:nvPr/>
        </p:nvSpPr>
        <p:spPr>
          <a:xfrm>
            <a:off x="2133450" y="748400"/>
            <a:ext cx="8532000" cy="967200"/>
          </a:xfrm>
          <a:prstGeom prst="wedgeRoundRectCallout">
            <a:avLst>
              <a:gd fmla="val 55400" name="adj1"/>
              <a:gd fmla="val 84406" name="adj2"/>
              <a:gd fmla="val 0" name="adj3"/>
            </a:avLst>
          </a:prstGeom>
          <a:solidFill>
            <a:schemeClr val="lt1"/>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highlight>
                  <a:schemeClr val="lt1"/>
                </a:highlight>
                <a:latin typeface="Jua"/>
                <a:ea typeface="Jua"/>
                <a:cs typeface="Jua"/>
                <a:sym typeface="Jua"/>
              </a:rPr>
              <a:t>관리자 작업 시 회원, 공지사항, 문의사항,</a:t>
            </a:r>
            <a:r>
              <a:rPr lang="en-US" sz="1300">
                <a:highlight>
                  <a:schemeClr val="lt1"/>
                </a:highlight>
                <a:latin typeface="Jua"/>
                <a:ea typeface="Jua"/>
                <a:cs typeface="Jua"/>
                <a:sym typeface="Jua"/>
              </a:rPr>
              <a:t> 응</a:t>
            </a:r>
            <a:r>
              <a:rPr lang="en-US" sz="1300">
                <a:highlight>
                  <a:schemeClr val="lt1"/>
                </a:highlight>
                <a:latin typeface="Jua"/>
                <a:ea typeface="Jua"/>
                <a:cs typeface="Jua"/>
                <a:sym typeface="Jua"/>
              </a:rPr>
              <a:t>급처치 리스트에서 검색 기능과 페이징 기능을 구현해야 했습니다.</a:t>
            </a:r>
            <a:endParaRPr sz="1300">
              <a:highlight>
                <a:schemeClr val="lt1"/>
              </a:highlight>
              <a:latin typeface="Jua"/>
              <a:ea typeface="Jua"/>
              <a:cs typeface="Jua"/>
              <a:sym typeface="Jua"/>
            </a:endParaRPr>
          </a:p>
          <a:p>
            <a:pPr indent="0" lvl="0" marL="0" rtl="0" algn="ctr">
              <a:spcBef>
                <a:spcPts val="0"/>
              </a:spcBef>
              <a:spcAft>
                <a:spcPts val="0"/>
              </a:spcAft>
              <a:buNone/>
            </a:pPr>
            <a:r>
              <a:rPr lang="en-US" sz="1300">
                <a:highlight>
                  <a:schemeClr val="lt1"/>
                </a:highlight>
                <a:latin typeface="Jua"/>
                <a:ea typeface="Jua"/>
                <a:cs typeface="Jua"/>
                <a:sym typeface="Jua"/>
              </a:rPr>
              <a:t>page 번호랑 검색 쿼리를 한번에 쿼리스트링으로 받아 검색 값 여부 및 페이지에 따라 리스트 결과가 다르게 노출되어야 했는데 서버단은 구현이 쉬웠으나 클라이언트 부분에서 어려움을 겪었습니다. </a:t>
            </a:r>
            <a:r>
              <a:rPr lang="en-US" sz="1300">
                <a:solidFill>
                  <a:srgbClr val="FF5E5E"/>
                </a:solidFill>
                <a:highlight>
                  <a:schemeClr val="lt1"/>
                </a:highlight>
                <a:latin typeface="Jua"/>
                <a:ea typeface="Jua"/>
                <a:cs typeface="Jua"/>
                <a:sym typeface="Jua"/>
              </a:rPr>
              <a:t>클라이언트에서 전달받은 쿼리값을 다 &amp;로 이어 서버에 전달하였고 값이 없을 경우에는 key=’ ’로 전달하여 해당 부분은 검색이 되지 않게 작업하였습니다.</a:t>
            </a:r>
            <a:endParaRPr sz="1300">
              <a:solidFill>
                <a:srgbClr val="FF5E5E"/>
              </a:solidFill>
              <a:highlight>
                <a:schemeClr val="lt1"/>
              </a:highlight>
              <a:latin typeface="Jua"/>
              <a:ea typeface="Jua"/>
              <a:cs typeface="Jua"/>
              <a:sym typeface="Jua"/>
            </a:endParaRPr>
          </a:p>
        </p:txBody>
      </p:sp>
      <p:sp>
        <p:nvSpPr>
          <p:cNvPr id="553" name="Google Shape;553;g2a7d805f6bc_5_5"/>
          <p:cNvSpPr/>
          <p:nvPr/>
        </p:nvSpPr>
        <p:spPr>
          <a:xfrm>
            <a:off x="1015000" y="1967175"/>
            <a:ext cx="8880300" cy="1083300"/>
          </a:xfrm>
          <a:prstGeom prst="wedgeRoundRectCallout">
            <a:avLst>
              <a:gd fmla="val -51980" name="adj1"/>
              <a:gd fmla="val 83276" name="adj2"/>
              <a:gd fmla="val 0" name="adj3"/>
            </a:avLst>
          </a:prstGeom>
          <a:no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Jua"/>
                <a:ea typeface="Jua"/>
                <a:cs typeface="Jua"/>
                <a:sym typeface="Jua"/>
              </a:rPr>
              <a:t>대용량 데이터를 실시간 OPEN API로 불러와 긴 로딩시간이 걸리는 문제가 있었습니다. </a:t>
            </a:r>
            <a:r>
              <a:rPr lang="en-US">
                <a:solidFill>
                  <a:srgbClr val="FF5E5E"/>
                </a:solidFill>
                <a:latin typeface="Jua"/>
                <a:ea typeface="Jua"/>
                <a:cs typeface="Jua"/>
                <a:sym typeface="Jua"/>
              </a:rPr>
              <a:t>소켓을 활용하여 데이터의 일부를 먼저 화면에 띄우는 방식</a:t>
            </a:r>
            <a:r>
              <a:rPr lang="en-US">
                <a:latin typeface="Jua"/>
                <a:ea typeface="Jua"/>
                <a:cs typeface="Jua"/>
                <a:sym typeface="Jua"/>
              </a:rPr>
              <a:t>으로 해결하였습니다. 또한 로그인과 회원정보 수정의 </a:t>
            </a:r>
            <a:r>
              <a:rPr lang="en-US">
                <a:solidFill>
                  <a:srgbClr val="FF5E5E"/>
                </a:solidFill>
                <a:latin typeface="Jua"/>
                <a:ea typeface="Jua"/>
                <a:cs typeface="Jua"/>
                <a:sym typeface="Jua"/>
              </a:rPr>
              <a:t>클라이언트단을 만들었는데 추후 백앤드 코드와 합치는 부분</a:t>
            </a:r>
            <a:r>
              <a:rPr lang="en-US">
                <a:latin typeface="Jua"/>
                <a:ea typeface="Jua"/>
                <a:cs typeface="Jua"/>
                <a:sym typeface="Jua"/>
              </a:rPr>
              <a:t>에서 오류가 나는 문제가 있었습니다. 백앤드를 코딩한 조원의 코드를 이해하고 수정하는 부분에서 시간내로 마무리하기 위해 조원들과 소통하여 </a:t>
            </a:r>
            <a:r>
              <a:rPr lang="en-US">
                <a:latin typeface="Jua"/>
                <a:ea typeface="Jua"/>
                <a:cs typeface="Jua"/>
                <a:sym typeface="Jua"/>
              </a:rPr>
              <a:t>최대한 기존의 코드를 살리고 </a:t>
            </a:r>
            <a:r>
              <a:rPr lang="en-US">
                <a:solidFill>
                  <a:srgbClr val="FF5E5E"/>
                </a:solidFill>
                <a:latin typeface="Jua"/>
                <a:ea typeface="Jua"/>
                <a:cs typeface="Jua"/>
                <a:sym typeface="Jua"/>
              </a:rPr>
              <a:t>확장성을 고려한 방향으로 수정</a:t>
            </a:r>
            <a:r>
              <a:rPr lang="en-US">
                <a:latin typeface="Jua"/>
                <a:ea typeface="Jua"/>
                <a:cs typeface="Jua"/>
                <a:sym typeface="Jua"/>
              </a:rPr>
              <a:t>하여 해결할 수 있었습니다. 최종적으로 코드를 보고 활용하는 시야가 넓어진 것 같아서 뿌듯합니다.</a:t>
            </a:r>
            <a:endParaRPr>
              <a:latin typeface="Jua"/>
              <a:ea typeface="Jua"/>
              <a:cs typeface="Jua"/>
              <a:sym typeface="Jua"/>
            </a:endParaRPr>
          </a:p>
        </p:txBody>
      </p:sp>
      <p:sp>
        <p:nvSpPr>
          <p:cNvPr id="554" name="Google Shape;554;g2a7d805f6bc_5_5"/>
          <p:cNvSpPr/>
          <p:nvPr/>
        </p:nvSpPr>
        <p:spPr>
          <a:xfrm>
            <a:off x="2133450" y="3329575"/>
            <a:ext cx="8783700" cy="668700"/>
          </a:xfrm>
          <a:prstGeom prst="wedgeRoundRectCallout">
            <a:avLst>
              <a:gd fmla="val 52771" name="adj1"/>
              <a:gd fmla="val 92833" name="adj2"/>
              <a:gd fmla="val 0" name="adj3"/>
            </a:avLst>
          </a:prstGeom>
          <a:solidFill>
            <a:schemeClr val="lt1"/>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Jua"/>
                <a:ea typeface="Jua"/>
                <a:cs typeface="Jua"/>
                <a:sym typeface="Jua"/>
              </a:rPr>
              <a:t>사용자 및 관리자 회원관리 서버를 구축하는 과정에서 어려웠던 부분은 사용자 인증과 권한 부여입니다. 어떠한 권한이 필요한 지에 따라 적절한 모델을 설계하고 구현하도록 노력했습니다. 또한, 클라이언트와 서버 간의 연결에서 발생한 어려움은 클라이언트 코드 이해였는데, 상호협력과 </a:t>
            </a:r>
            <a:r>
              <a:rPr lang="en-US">
                <a:solidFill>
                  <a:schemeClr val="dk1"/>
                </a:solidFill>
                <a:latin typeface="Jua"/>
                <a:ea typeface="Jua"/>
                <a:cs typeface="Jua"/>
                <a:sym typeface="Jua"/>
              </a:rPr>
              <a:t>효과적인 서버 연결 구현을 </a:t>
            </a:r>
            <a:r>
              <a:rPr lang="en-US">
                <a:latin typeface="Jua"/>
                <a:ea typeface="Jua"/>
                <a:cs typeface="Jua"/>
                <a:sym typeface="Jua"/>
              </a:rPr>
              <a:t>통해서 이러한 어려움을 극복했습니다. </a:t>
            </a:r>
            <a:endParaRPr>
              <a:latin typeface="Jua"/>
              <a:ea typeface="Jua"/>
              <a:cs typeface="Jua"/>
              <a:sym typeface="Jua"/>
            </a:endParaRPr>
          </a:p>
        </p:txBody>
      </p:sp>
      <p:sp>
        <p:nvSpPr>
          <p:cNvPr id="555" name="Google Shape;555;g2a7d805f6bc_5_5"/>
          <p:cNvSpPr/>
          <p:nvPr/>
        </p:nvSpPr>
        <p:spPr>
          <a:xfrm>
            <a:off x="1063300" y="4357538"/>
            <a:ext cx="8783700" cy="668700"/>
          </a:xfrm>
          <a:prstGeom prst="wedgeRoundRectCallout">
            <a:avLst>
              <a:gd fmla="val -50079" name="adj1"/>
              <a:gd fmla="val 112083" name="adj2"/>
              <a:gd fmla="val 0" name="adj3"/>
            </a:avLst>
          </a:prstGeom>
          <a:solidFill>
            <a:schemeClr val="lt1"/>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Jua"/>
                <a:ea typeface="Jua"/>
                <a:cs typeface="Jua"/>
                <a:sym typeface="Jua"/>
              </a:rPr>
              <a:t>문자 보내기 기능을 만들 때 로그인 여부와 체크박스 체크 여부를 동시에 신경써야 해서 코딩을 하는데 난해함을 느껴 다소 어려움을 겪었습니다.  </a:t>
            </a:r>
            <a:r>
              <a:rPr lang="en-US">
                <a:solidFill>
                  <a:srgbClr val="FF5E5E"/>
                </a:solidFill>
                <a:latin typeface="Jua"/>
                <a:ea typeface="Jua"/>
                <a:cs typeface="Jua"/>
                <a:sym typeface="Jua"/>
              </a:rPr>
              <a:t>[1.문자 보내기 버튼을 눌렀을 때 이벤트가 발생, 2.로그인 여부를 체크, 3.체크박스 여부를 체크] 순으로 코드를 짤 순서를 확실히 정한 후 작성하였습니다. =&gt; </a:t>
            </a:r>
            <a:r>
              <a:rPr b="1" lang="en-US">
                <a:solidFill>
                  <a:srgbClr val="FF5E5E"/>
                </a:solidFill>
                <a:latin typeface="Jua"/>
                <a:ea typeface="Jua"/>
                <a:cs typeface="Jua"/>
                <a:sym typeface="Jua"/>
              </a:rPr>
              <a:t>코드 작성 전에 순서를 잘 정하는 것이 중요하다는 것을 느꼈습니다.</a:t>
            </a:r>
            <a:endParaRPr b="1">
              <a:solidFill>
                <a:srgbClr val="FF5E5E"/>
              </a:solidFill>
              <a:latin typeface="Jua"/>
              <a:ea typeface="Jua"/>
              <a:cs typeface="Jua"/>
              <a:sym typeface="Jua"/>
            </a:endParaRPr>
          </a:p>
        </p:txBody>
      </p:sp>
      <p:sp>
        <p:nvSpPr>
          <p:cNvPr id="556" name="Google Shape;556;g2a7d805f6bc_5_5"/>
          <p:cNvSpPr/>
          <p:nvPr/>
        </p:nvSpPr>
        <p:spPr>
          <a:xfrm>
            <a:off x="2133450" y="5434150"/>
            <a:ext cx="8880300" cy="668700"/>
          </a:xfrm>
          <a:prstGeom prst="wedgeRoundRectCallout">
            <a:avLst>
              <a:gd fmla="val 52771" name="adj1"/>
              <a:gd fmla="val 92833" name="adj2"/>
              <a:gd fmla="val 0" name="adj3"/>
            </a:avLst>
          </a:prstGeom>
          <a:solidFill>
            <a:schemeClr val="lt1"/>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Jua"/>
                <a:ea typeface="Jua"/>
                <a:cs typeface="Jua"/>
                <a:sym typeface="Jua"/>
              </a:rPr>
              <a:t>사용자 문의사항에서 문의사항을 쓰면 관리자 페이지에 해당문의사항이 생기면서 답변대기라고 상태표시가 되게 하였고 관리자가 해당문의글에 답변을 달면 사용자 문의페이지에서 답변완료라고 표시가 생기면서 해당답변을 볼 수 있게 하였습니다. -&gt; </a:t>
            </a:r>
            <a:r>
              <a:rPr lang="en-US">
                <a:solidFill>
                  <a:srgbClr val="FF5E5E"/>
                </a:solidFill>
                <a:latin typeface="Jua"/>
                <a:ea typeface="Jua"/>
                <a:cs typeface="Jua"/>
                <a:sym typeface="Jua"/>
              </a:rPr>
              <a:t>처음에는 해당문의가 관리자 페이지에 등록되지 않아서 조금 헤맸지만, fetch를 잘 활용하여 관리자페이지에서 볼 수 있었습니다.</a:t>
            </a:r>
            <a:endParaRPr>
              <a:solidFill>
                <a:srgbClr val="FF5E5E"/>
              </a:solidFill>
              <a:latin typeface="Jua"/>
              <a:ea typeface="Jua"/>
              <a:cs typeface="Jua"/>
              <a:sym typeface="Jua"/>
            </a:endParaRPr>
          </a:p>
        </p:txBody>
      </p:sp>
      <p:pic>
        <p:nvPicPr>
          <p:cNvPr id="557" name="Google Shape;557;g2a7d805f6bc_5_5"/>
          <p:cNvPicPr preferRelativeResize="0"/>
          <p:nvPr/>
        </p:nvPicPr>
        <p:blipFill>
          <a:blip r:embed="rId3">
            <a:alphaModFix/>
          </a:blip>
          <a:stretch>
            <a:fillRect/>
          </a:stretch>
        </p:blipFill>
        <p:spPr>
          <a:xfrm>
            <a:off x="11321475" y="1493150"/>
            <a:ext cx="763050" cy="763050"/>
          </a:xfrm>
          <a:prstGeom prst="rect">
            <a:avLst/>
          </a:prstGeom>
          <a:noFill/>
          <a:ln>
            <a:noFill/>
          </a:ln>
        </p:spPr>
      </p:pic>
      <p:sp>
        <p:nvSpPr>
          <p:cNvPr id="558" name="Google Shape;558;g2a7d805f6bc_5_5"/>
          <p:cNvSpPr/>
          <p:nvPr/>
        </p:nvSpPr>
        <p:spPr>
          <a:xfrm>
            <a:off x="204200" y="805200"/>
            <a:ext cx="1417500" cy="910500"/>
          </a:xfrm>
          <a:prstGeom prst="roundRect">
            <a:avLst>
              <a:gd fmla="val 16667" name="adj"/>
            </a:avLst>
          </a:prstGeom>
          <a:noFill/>
          <a:ln cap="flat" cmpd="sng" w="2857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9" name="Google Shape;559;g2a7d805f6bc_5_5"/>
          <p:cNvPicPr preferRelativeResize="0"/>
          <p:nvPr/>
        </p:nvPicPr>
        <p:blipFill>
          <a:blip r:embed="rId4">
            <a:alphaModFix/>
          </a:blip>
          <a:stretch>
            <a:fillRect/>
          </a:stretch>
        </p:blipFill>
        <p:spPr>
          <a:xfrm>
            <a:off x="115063" y="3072288"/>
            <a:ext cx="668700" cy="668700"/>
          </a:xfrm>
          <a:prstGeom prst="rect">
            <a:avLst/>
          </a:prstGeom>
          <a:noFill/>
          <a:ln>
            <a:noFill/>
          </a:ln>
        </p:spPr>
      </p:pic>
      <p:pic>
        <p:nvPicPr>
          <p:cNvPr id="560" name="Google Shape;560;g2a7d805f6bc_5_5"/>
          <p:cNvPicPr preferRelativeResize="0"/>
          <p:nvPr/>
        </p:nvPicPr>
        <p:blipFill>
          <a:blip r:embed="rId5">
            <a:alphaModFix/>
          </a:blip>
          <a:stretch>
            <a:fillRect/>
          </a:stretch>
        </p:blipFill>
        <p:spPr>
          <a:xfrm>
            <a:off x="11292450" y="3685625"/>
            <a:ext cx="717100" cy="717100"/>
          </a:xfrm>
          <a:prstGeom prst="rect">
            <a:avLst/>
          </a:prstGeom>
          <a:noFill/>
          <a:ln>
            <a:noFill/>
          </a:ln>
        </p:spPr>
      </p:pic>
      <p:pic>
        <p:nvPicPr>
          <p:cNvPr id="561" name="Google Shape;561;g2a7d805f6bc_5_5"/>
          <p:cNvPicPr preferRelativeResize="0"/>
          <p:nvPr/>
        </p:nvPicPr>
        <p:blipFill>
          <a:blip r:embed="rId6">
            <a:alphaModFix/>
          </a:blip>
          <a:stretch>
            <a:fillRect/>
          </a:stretch>
        </p:blipFill>
        <p:spPr>
          <a:xfrm>
            <a:off x="11292451" y="5835500"/>
            <a:ext cx="717100" cy="717100"/>
          </a:xfrm>
          <a:prstGeom prst="rect">
            <a:avLst/>
          </a:prstGeom>
          <a:noFill/>
          <a:ln>
            <a:noFill/>
          </a:ln>
        </p:spPr>
      </p:pic>
      <p:pic>
        <p:nvPicPr>
          <p:cNvPr id="562" name="Google Shape;562;g2a7d805f6bc_5_5"/>
          <p:cNvPicPr preferRelativeResize="0"/>
          <p:nvPr/>
        </p:nvPicPr>
        <p:blipFill>
          <a:blip r:embed="rId7">
            <a:alphaModFix/>
          </a:blip>
          <a:stretch>
            <a:fillRect/>
          </a:stretch>
        </p:blipFill>
        <p:spPr>
          <a:xfrm>
            <a:off x="78200" y="4996725"/>
            <a:ext cx="763050" cy="763050"/>
          </a:xfrm>
          <a:prstGeom prst="rect">
            <a:avLst/>
          </a:prstGeom>
          <a:noFill/>
          <a:ln>
            <a:noFill/>
          </a:ln>
        </p:spPr>
      </p:pic>
      <p:sp>
        <p:nvSpPr>
          <p:cNvPr id="563" name="Google Shape;563;g2a7d805f6bc_5_5"/>
          <p:cNvSpPr txBox="1"/>
          <p:nvPr/>
        </p:nvSpPr>
        <p:spPr>
          <a:xfrm>
            <a:off x="200000" y="4744525"/>
            <a:ext cx="5676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Jua"/>
                <a:ea typeface="Jua"/>
                <a:cs typeface="Jua"/>
                <a:sym typeface="Jua"/>
              </a:rPr>
              <a:t>상윤</a:t>
            </a:r>
            <a:endParaRPr sz="1500">
              <a:latin typeface="Jua"/>
              <a:ea typeface="Jua"/>
              <a:cs typeface="Jua"/>
              <a:sym typeface="Jua"/>
            </a:endParaRPr>
          </a:p>
        </p:txBody>
      </p:sp>
      <p:sp>
        <p:nvSpPr>
          <p:cNvPr id="564" name="Google Shape;564;g2a7d805f6bc_5_5"/>
          <p:cNvSpPr txBox="1"/>
          <p:nvPr/>
        </p:nvSpPr>
        <p:spPr>
          <a:xfrm>
            <a:off x="11419250" y="5527050"/>
            <a:ext cx="567600" cy="1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Jua"/>
                <a:ea typeface="Jua"/>
                <a:cs typeface="Jua"/>
                <a:sym typeface="Jua"/>
              </a:rPr>
              <a:t>송지</a:t>
            </a:r>
            <a:endParaRPr sz="1500">
              <a:latin typeface="Jua"/>
              <a:ea typeface="Jua"/>
              <a:cs typeface="Jua"/>
              <a:sym typeface="Jua"/>
            </a:endParaRPr>
          </a:p>
        </p:txBody>
      </p:sp>
      <p:sp>
        <p:nvSpPr>
          <p:cNvPr id="565" name="Google Shape;565;g2a7d805f6bc_5_5"/>
          <p:cNvSpPr txBox="1"/>
          <p:nvPr/>
        </p:nvSpPr>
        <p:spPr>
          <a:xfrm>
            <a:off x="11419200" y="3415325"/>
            <a:ext cx="5676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Jua"/>
                <a:ea typeface="Jua"/>
                <a:cs typeface="Jua"/>
                <a:sym typeface="Jua"/>
              </a:rPr>
              <a:t>재희</a:t>
            </a:r>
            <a:endParaRPr sz="1500">
              <a:latin typeface="Jua"/>
              <a:ea typeface="Jua"/>
              <a:cs typeface="Jua"/>
              <a:sym typeface="Jua"/>
            </a:endParaRPr>
          </a:p>
        </p:txBody>
      </p:sp>
      <p:sp>
        <p:nvSpPr>
          <p:cNvPr id="566" name="Google Shape;566;g2a7d805f6bc_5_5"/>
          <p:cNvSpPr txBox="1"/>
          <p:nvPr/>
        </p:nvSpPr>
        <p:spPr>
          <a:xfrm>
            <a:off x="213988" y="2719238"/>
            <a:ext cx="5904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Jua"/>
                <a:ea typeface="Jua"/>
                <a:cs typeface="Jua"/>
                <a:sym typeface="Jua"/>
              </a:rPr>
              <a:t>정흔</a:t>
            </a:r>
            <a:endParaRPr sz="1500">
              <a:latin typeface="Jua"/>
              <a:ea typeface="Jua"/>
              <a:cs typeface="Jua"/>
              <a:sym typeface="Jua"/>
            </a:endParaRPr>
          </a:p>
        </p:txBody>
      </p:sp>
      <p:sp>
        <p:nvSpPr>
          <p:cNvPr id="567" name="Google Shape;567;g2a7d805f6bc_5_5"/>
          <p:cNvSpPr txBox="1"/>
          <p:nvPr/>
        </p:nvSpPr>
        <p:spPr>
          <a:xfrm>
            <a:off x="11462150" y="1211150"/>
            <a:ext cx="590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Jua"/>
                <a:ea typeface="Jua"/>
                <a:cs typeface="Jua"/>
                <a:sym typeface="Jua"/>
              </a:rPr>
              <a:t>아람</a:t>
            </a:r>
            <a:endParaRPr sz="1500">
              <a:latin typeface="Jua"/>
              <a:ea typeface="Jua"/>
              <a:cs typeface="Jua"/>
              <a:sym typeface="Jua"/>
            </a:endParaRPr>
          </a:p>
        </p:txBody>
      </p:sp>
      <p:sp>
        <p:nvSpPr>
          <p:cNvPr id="568" name="Google Shape;568;g2a7d805f6bc_5_5"/>
          <p:cNvSpPr txBox="1"/>
          <p:nvPr/>
        </p:nvSpPr>
        <p:spPr>
          <a:xfrm>
            <a:off x="215450" y="839100"/>
            <a:ext cx="14175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Jua"/>
                <a:ea typeface="Jua"/>
                <a:cs typeface="Jua"/>
                <a:sym typeface="Jua"/>
              </a:rPr>
              <a:t>  Trouble</a:t>
            </a:r>
            <a:endParaRPr b="1" sz="2000">
              <a:latin typeface="Jua"/>
              <a:ea typeface="Jua"/>
              <a:cs typeface="Jua"/>
              <a:sym typeface="Jua"/>
            </a:endParaRPr>
          </a:p>
          <a:p>
            <a:pPr indent="0" lvl="0" marL="0" rtl="0" algn="ctr">
              <a:spcBef>
                <a:spcPts val="0"/>
              </a:spcBef>
              <a:spcAft>
                <a:spcPts val="0"/>
              </a:spcAft>
              <a:buNone/>
            </a:pPr>
            <a:r>
              <a:rPr b="1" lang="en-US" sz="2000">
                <a:latin typeface="Jua"/>
                <a:ea typeface="Jua"/>
                <a:cs typeface="Jua"/>
                <a:sym typeface="Jua"/>
              </a:rPr>
              <a:t>Shooting</a:t>
            </a:r>
            <a:endParaRPr b="1" sz="2000">
              <a:latin typeface="Jua"/>
              <a:ea typeface="Jua"/>
              <a:cs typeface="Jua"/>
              <a:sym typeface="Ju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77" name="Shape 77"/>
        <p:cNvGrpSpPr/>
        <p:nvPr/>
      </p:nvGrpSpPr>
      <p:grpSpPr>
        <a:xfrm>
          <a:off x="0" y="0"/>
          <a:ext cx="0" cy="0"/>
          <a:chOff x="0" y="0"/>
          <a:chExt cx="0" cy="0"/>
        </a:xfrm>
      </p:grpSpPr>
      <p:pic>
        <p:nvPicPr>
          <p:cNvPr id="78" name="Google Shape;78;g29da74aabff_0_623"/>
          <p:cNvPicPr preferRelativeResize="0"/>
          <p:nvPr/>
        </p:nvPicPr>
        <p:blipFill rotWithShape="1">
          <a:blip r:embed="rId3">
            <a:alphaModFix/>
          </a:blip>
          <a:srcRect b="0" l="0" r="0" t="0"/>
          <a:stretch/>
        </p:blipFill>
        <p:spPr>
          <a:xfrm>
            <a:off x="154450" y="756875"/>
            <a:ext cx="872393" cy="414950"/>
          </a:xfrm>
          <a:prstGeom prst="rect">
            <a:avLst/>
          </a:prstGeom>
          <a:noFill/>
          <a:ln>
            <a:noFill/>
          </a:ln>
        </p:spPr>
      </p:pic>
      <p:sp>
        <p:nvSpPr>
          <p:cNvPr id="79" name="Google Shape;79;g29da74aabff_0_623"/>
          <p:cNvSpPr txBox="1"/>
          <p:nvPr/>
        </p:nvSpPr>
        <p:spPr>
          <a:xfrm>
            <a:off x="1204350" y="1811800"/>
            <a:ext cx="5579100" cy="1348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i="0" lang="en-US" sz="1900" u="none" cap="none" strike="noStrike">
                <a:solidFill>
                  <a:schemeClr val="dk1"/>
                </a:solidFill>
                <a:latin typeface="Jua"/>
                <a:ea typeface="Jua"/>
                <a:cs typeface="Jua"/>
                <a:sym typeface="Jua"/>
              </a:rPr>
              <a:t>중환자 병상이 부족하거나</a:t>
            </a:r>
            <a:r>
              <a:rPr lang="en-US" sz="1900">
                <a:solidFill>
                  <a:schemeClr val="dk1"/>
                </a:solidFill>
                <a:latin typeface="Jua"/>
                <a:ea typeface="Jua"/>
                <a:cs typeface="Jua"/>
                <a:sym typeface="Jua"/>
              </a:rPr>
              <a:t>, </a:t>
            </a:r>
            <a:r>
              <a:rPr i="0" lang="en-US" sz="1900" u="none" cap="none" strike="noStrike">
                <a:solidFill>
                  <a:schemeClr val="dk1"/>
                </a:solidFill>
                <a:latin typeface="Jua"/>
                <a:ea typeface="Jua"/>
                <a:cs typeface="Jua"/>
                <a:sym typeface="Jua"/>
              </a:rPr>
              <a:t>해당 환자를 수술할 전문의가 없어 응급실을 도는 경우를 </a:t>
            </a:r>
            <a:r>
              <a:rPr b="1" i="0" lang="en-US" sz="1900" u="none" cap="none" strike="noStrike">
                <a:solidFill>
                  <a:srgbClr val="FF5E5E"/>
                </a:solidFill>
                <a:latin typeface="Jua"/>
                <a:ea typeface="Jua"/>
                <a:cs typeface="Jua"/>
                <a:sym typeface="Jua"/>
              </a:rPr>
              <a:t>응급실 뺑뺑이</a:t>
            </a:r>
            <a:r>
              <a:rPr i="0" lang="en-US" sz="1900" u="none" cap="none" strike="noStrike">
                <a:solidFill>
                  <a:schemeClr val="dk1"/>
                </a:solidFill>
                <a:latin typeface="Jua"/>
                <a:ea typeface="Jua"/>
                <a:cs typeface="Jua"/>
                <a:sym typeface="Jua"/>
              </a:rPr>
              <a:t>라고 합니다.</a:t>
            </a:r>
            <a:endParaRPr i="0" sz="1900" u="none" cap="none" strike="noStrike">
              <a:solidFill>
                <a:schemeClr val="dk1"/>
              </a:solidFill>
              <a:latin typeface="Jua"/>
              <a:ea typeface="Jua"/>
              <a:cs typeface="Jua"/>
              <a:sym typeface="Jua"/>
            </a:endParaRPr>
          </a:p>
        </p:txBody>
      </p:sp>
      <p:sp>
        <p:nvSpPr>
          <p:cNvPr id="80" name="Google Shape;80;g29da74aabff_0_623"/>
          <p:cNvSpPr txBox="1"/>
          <p:nvPr/>
        </p:nvSpPr>
        <p:spPr>
          <a:xfrm>
            <a:off x="1204350" y="2844275"/>
            <a:ext cx="5579100" cy="3377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Jua"/>
                <a:ea typeface="Jua"/>
                <a:cs typeface="Jua"/>
                <a:sym typeface="Jua"/>
              </a:rPr>
              <a:t>지난해까지 5년간 전국 구급차 재이송 사례는 3만 7천여 건이 있으며 이유 중 전문의 부재(31.4%)와 </a:t>
            </a:r>
            <a:r>
              <a:rPr i="0" lang="en-US" sz="2000" u="none" cap="none" strike="noStrike">
                <a:solidFill>
                  <a:schemeClr val="dk1"/>
                </a:solidFill>
                <a:latin typeface="Jua"/>
                <a:ea typeface="Jua"/>
                <a:cs typeface="Jua"/>
                <a:sym typeface="Jua"/>
              </a:rPr>
              <a:t>병상 부족(15.4%)</a:t>
            </a:r>
            <a:r>
              <a:rPr i="0" lang="en-US" sz="1900" u="none" cap="none" strike="noStrike">
                <a:solidFill>
                  <a:schemeClr val="dk1"/>
                </a:solidFill>
                <a:latin typeface="Jua"/>
                <a:ea typeface="Jua"/>
                <a:cs typeface="Jua"/>
                <a:sym typeface="Jua"/>
              </a:rPr>
              <a:t>이 가장 큰 이유로 꼽힙니다.</a:t>
            </a:r>
            <a:endParaRPr i="0" sz="1900" u="none" cap="none" strike="noStrike">
              <a:solidFill>
                <a:schemeClr val="dk1"/>
              </a:solidFill>
              <a:latin typeface="Jua"/>
              <a:ea typeface="Jua"/>
              <a:cs typeface="Jua"/>
              <a:sym typeface="Jua"/>
            </a:endParaRPr>
          </a:p>
          <a:p>
            <a:pPr indent="0" lvl="0" marL="0" marR="0" rtl="0" algn="l">
              <a:lnSpc>
                <a:spcPct val="115000"/>
              </a:lnSpc>
              <a:spcBef>
                <a:spcPts val="0"/>
              </a:spcBef>
              <a:spcAft>
                <a:spcPts val="0"/>
              </a:spcAft>
              <a:buClr>
                <a:schemeClr val="dk1"/>
              </a:buClr>
              <a:buSzPts val="1100"/>
              <a:buFont typeface="Arial"/>
              <a:buNone/>
            </a:pPr>
            <a:r>
              <a:t/>
            </a:r>
            <a:endParaRPr i="0" sz="1900" u="none" cap="none" strike="noStrike">
              <a:solidFill>
                <a:schemeClr val="dk1"/>
              </a:solidFill>
              <a:latin typeface="Jua"/>
              <a:ea typeface="Jua"/>
              <a:cs typeface="Jua"/>
              <a:sym typeface="Jua"/>
            </a:endParaRPr>
          </a:p>
          <a:p>
            <a:pPr indent="0" lvl="0" marL="0" marR="0" rtl="0" algn="l">
              <a:lnSpc>
                <a:spcPct val="115000"/>
              </a:lnSpc>
              <a:spcBef>
                <a:spcPts val="0"/>
              </a:spcBef>
              <a:spcAft>
                <a:spcPts val="0"/>
              </a:spcAft>
              <a:buClr>
                <a:schemeClr val="dk1"/>
              </a:buClr>
              <a:buSzPts val="1100"/>
              <a:buFont typeface="Arial"/>
              <a:buNone/>
            </a:pPr>
            <a:r>
              <a:rPr i="0" lang="en-US" sz="1900" u="none" cap="none" strike="noStrike">
                <a:solidFill>
                  <a:schemeClr val="dk1"/>
                </a:solidFill>
                <a:latin typeface="Jua"/>
                <a:ea typeface="Jua"/>
                <a:cs typeface="Jua"/>
                <a:sym typeface="Jua"/>
              </a:rPr>
              <a:t>이러한 경우를 막기 위해 내 주변 응급실 정보</a:t>
            </a:r>
            <a:r>
              <a:rPr lang="en-US" sz="1900">
                <a:solidFill>
                  <a:schemeClr val="dk1"/>
                </a:solidFill>
                <a:latin typeface="Jua"/>
                <a:ea typeface="Jua"/>
                <a:cs typeface="Jua"/>
                <a:sym typeface="Jua"/>
              </a:rPr>
              <a:t>를 방문하기 전에 미리 알수 있다면 </a:t>
            </a:r>
            <a:r>
              <a:rPr i="0" lang="en-US" sz="1900" u="none" cap="none" strike="noStrike">
                <a:solidFill>
                  <a:schemeClr val="dk1"/>
                </a:solidFill>
                <a:latin typeface="Jua"/>
                <a:ea typeface="Jua"/>
                <a:cs typeface="Jua"/>
                <a:sym typeface="Jua"/>
              </a:rPr>
              <a:t>응급실 뺑뺑이로 일어나는 사고들을 조금이라도 막을 수 있지 않을까 라는 생각으로 해당 서비스를 제작하려고 하였습니다.</a:t>
            </a:r>
            <a:endParaRPr i="0" sz="2100" u="none" cap="none" strike="noStrike">
              <a:solidFill>
                <a:schemeClr val="dk1"/>
              </a:solidFill>
              <a:latin typeface="Jua"/>
              <a:ea typeface="Jua"/>
              <a:cs typeface="Jua"/>
              <a:sym typeface="Jua"/>
            </a:endParaRPr>
          </a:p>
        </p:txBody>
      </p:sp>
      <p:pic>
        <p:nvPicPr>
          <p:cNvPr id="81" name="Google Shape;81;g29da74aabff_0_623"/>
          <p:cNvPicPr preferRelativeResize="0"/>
          <p:nvPr/>
        </p:nvPicPr>
        <p:blipFill rotWithShape="1">
          <a:blip r:embed="rId4">
            <a:alphaModFix/>
          </a:blip>
          <a:srcRect b="0" l="0" r="0" t="0"/>
          <a:stretch/>
        </p:blipFill>
        <p:spPr>
          <a:xfrm>
            <a:off x="7317225" y="4086075"/>
            <a:ext cx="4496801" cy="2125749"/>
          </a:xfrm>
          <a:prstGeom prst="rect">
            <a:avLst/>
          </a:prstGeom>
          <a:noFill/>
          <a:ln>
            <a:noFill/>
          </a:ln>
        </p:spPr>
      </p:pic>
      <p:pic>
        <p:nvPicPr>
          <p:cNvPr id="82" name="Google Shape;82;g29da74aabff_0_623"/>
          <p:cNvPicPr preferRelativeResize="0"/>
          <p:nvPr/>
        </p:nvPicPr>
        <p:blipFill rotWithShape="1">
          <a:blip r:embed="rId5">
            <a:alphaModFix/>
          </a:blip>
          <a:srcRect b="0" l="0" r="0" t="0"/>
          <a:stretch/>
        </p:blipFill>
        <p:spPr>
          <a:xfrm>
            <a:off x="7317225" y="879425"/>
            <a:ext cx="4496800" cy="3206650"/>
          </a:xfrm>
          <a:prstGeom prst="rect">
            <a:avLst/>
          </a:prstGeom>
          <a:noFill/>
          <a:ln>
            <a:noFill/>
          </a:ln>
        </p:spPr>
      </p:pic>
      <p:sp>
        <p:nvSpPr>
          <p:cNvPr id="83" name="Google Shape;83;g29da74aabff_0_623"/>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84" name="Google Shape;84;g29da74aabff_0_623"/>
          <p:cNvSpPr/>
          <p:nvPr/>
        </p:nvSpPr>
        <p:spPr>
          <a:xfrm>
            <a:off x="0" y="6670800"/>
            <a:ext cx="12192000" cy="187200"/>
          </a:xfrm>
          <a:prstGeom prst="rect">
            <a:avLst/>
          </a:prstGeom>
          <a:solidFill>
            <a:srgbClr val="FF5E5E"/>
          </a:solidFill>
          <a:ln cap="flat" cmpd="sng" w="12700">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85" name="Google Shape;85;g29da74aabff_0_623"/>
          <p:cNvSpPr/>
          <p:nvPr/>
        </p:nvSpPr>
        <p:spPr>
          <a:xfrm>
            <a:off x="1026850" y="2053800"/>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g29da74aabff_0_623"/>
          <p:cNvSpPr/>
          <p:nvPr/>
        </p:nvSpPr>
        <p:spPr>
          <a:xfrm>
            <a:off x="1026850" y="3089100"/>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g29da74aabff_0_623"/>
          <p:cNvSpPr/>
          <p:nvPr/>
        </p:nvSpPr>
        <p:spPr>
          <a:xfrm>
            <a:off x="1026850" y="4536900"/>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g29da74aabff_0_623"/>
          <p:cNvSpPr/>
          <p:nvPr/>
        </p:nvSpPr>
        <p:spPr>
          <a:xfrm>
            <a:off x="7317225" y="879425"/>
            <a:ext cx="4496700" cy="5332500"/>
          </a:xfrm>
          <a:prstGeom prst="rect">
            <a:avLst/>
          </a:prstGeom>
          <a:solidFill>
            <a:srgbClr val="000000">
              <a:alpha val="0"/>
            </a:srgbClr>
          </a:solidFill>
          <a:ln cap="flat" cmpd="sng" w="9525">
            <a:solidFill>
              <a:srgbClr val="FFD7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g29da74aabff_0_623"/>
          <p:cNvSpPr/>
          <p:nvPr/>
        </p:nvSpPr>
        <p:spPr>
          <a:xfrm>
            <a:off x="1218150" y="1041278"/>
            <a:ext cx="5579100" cy="579000"/>
          </a:xfrm>
          <a:prstGeom prst="roundRect">
            <a:avLst>
              <a:gd fmla="val 16667" name="adj"/>
            </a:avLst>
          </a:prstGeom>
          <a:solidFill>
            <a:srgbClr val="000000">
              <a:alpha val="0"/>
            </a:srgbClr>
          </a:solidFill>
          <a:ln cap="flat" cmpd="sng" w="2857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b="1" lang="en-US" sz="1900">
                <a:solidFill>
                  <a:srgbClr val="292929"/>
                </a:solidFill>
                <a:latin typeface="Jua"/>
                <a:ea typeface="Jua"/>
                <a:cs typeface="Jua"/>
                <a:sym typeface="Jua"/>
              </a:rPr>
              <a:t>응급실 뺑뺑이 사례</a:t>
            </a:r>
            <a:endParaRPr b="1" sz="1900">
              <a:solidFill>
                <a:schemeClr val="dk1"/>
              </a:solidFill>
              <a:latin typeface="Jua"/>
              <a:ea typeface="Jua"/>
              <a:cs typeface="Jua"/>
              <a:sym typeface="Ju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a7d805f6bc_2_82"/>
          <p:cNvSpPr/>
          <p:nvPr/>
        </p:nvSpPr>
        <p:spPr>
          <a:xfrm>
            <a:off x="7329975" y="1324650"/>
            <a:ext cx="4711800" cy="4908300"/>
          </a:xfrm>
          <a:prstGeom prst="bracketPair">
            <a:avLst/>
          </a:prstGeom>
          <a:solidFill>
            <a:srgbClr val="000000">
              <a:alpha val="0"/>
            </a:srgbClr>
          </a:solidFill>
          <a:ln cap="flat" cmpd="sng" w="9525">
            <a:solidFill>
              <a:srgbClr val="FFD7D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g2a7d805f6bc_2_82"/>
          <p:cNvSpPr txBox="1"/>
          <p:nvPr/>
        </p:nvSpPr>
        <p:spPr>
          <a:xfrm>
            <a:off x="7211175" y="961950"/>
            <a:ext cx="4830600" cy="5271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300"/>
              <a:buFont typeface="Arial"/>
              <a:buNone/>
            </a:pPr>
            <a:r>
              <a:rPr b="1" lang="en-US" sz="2200">
                <a:solidFill>
                  <a:schemeClr val="dk1"/>
                </a:solidFill>
                <a:latin typeface="Jua"/>
                <a:ea typeface="Jua"/>
                <a:cs typeface="Jua"/>
                <a:sym typeface="Jua"/>
              </a:rPr>
              <a:t>연도별</a:t>
            </a:r>
            <a:endParaRPr b="1" sz="1700">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300"/>
              <a:buFont typeface="Arial"/>
              <a:buNone/>
            </a:pPr>
            <a:r>
              <a:rPr i="0" lang="en-US" sz="1900" u="none" cap="none" strike="noStrike">
                <a:solidFill>
                  <a:srgbClr val="FF5E5E"/>
                </a:solidFill>
                <a:latin typeface="Jua"/>
                <a:ea typeface="Jua"/>
                <a:cs typeface="Jua"/>
                <a:sym typeface="Jua"/>
              </a:rPr>
              <a:t>▲</a:t>
            </a:r>
            <a:r>
              <a:rPr i="0" lang="en-US" sz="1900" u="none" cap="none" strike="noStrike">
                <a:solidFill>
                  <a:schemeClr val="dk1"/>
                </a:solidFill>
                <a:latin typeface="Jua"/>
                <a:ea typeface="Jua"/>
                <a:cs typeface="Jua"/>
                <a:sym typeface="Jua"/>
              </a:rPr>
              <a:t>2018년14만1316명(47.2%)</a:t>
            </a:r>
            <a:endParaRPr i="0" sz="19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300"/>
              <a:buFont typeface="Arial"/>
              <a:buNone/>
            </a:pPr>
            <a:r>
              <a:rPr i="0" lang="en-US" sz="1900" u="none" cap="none" strike="noStrike">
                <a:solidFill>
                  <a:srgbClr val="FF5E5E"/>
                </a:solidFill>
                <a:latin typeface="Jua"/>
                <a:ea typeface="Jua"/>
                <a:cs typeface="Jua"/>
                <a:sym typeface="Jua"/>
              </a:rPr>
              <a:t>▲</a:t>
            </a:r>
            <a:r>
              <a:rPr i="0" lang="en-US" sz="1900" u="none" cap="none" strike="noStrike">
                <a:solidFill>
                  <a:schemeClr val="dk1"/>
                </a:solidFill>
                <a:latin typeface="Jua"/>
                <a:ea typeface="Jua"/>
                <a:cs typeface="Jua"/>
                <a:sym typeface="Jua"/>
              </a:rPr>
              <a:t>2019년 14만8227명(47.3%)</a:t>
            </a:r>
            <a:endParaRPr i="0" sz="19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300"/>
              <a:buFont typeface="Arial"/>
              <a:buNone/>
            </a:pPr>
            <a:r>
              <a:rPr i="0" lang="en-US" sz="1900" u="none" cap="none" strike="noStrike">
                <a:solidFill>
                  <a:srgbClr val="FF5E5E"/>
                </a:solidFill>
                <a:latin typeface="Jua"/>
                <a:ea typeface="Jua"/>
                <a:cs typeface="Jua"/>
                <a:sym typeface="Jua"/>
              </a:rPr>
              <a:t>▲</a:t>
            </a:r>
            <a:r>
              <a:rPr i="0" lang="en-US" sz="1900" u="none" cap="none" strike="noStrike">
                <a:solidFill>
                  <a:schemeClr val="dk1"/>
                </a:solidFill>
                <a:latin typeface="Jua"/>
                <a:ea typeface="Jua"/>
                <a:cs typeface="Jua"/>
                <a:sym typeface="Jua"/>
              </a:rPr>
              <a:t>2020년 13만4901명(48.4%) </a:t>
            </a:r>
            <a:endParaRPr i="0" sz="19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300"/>
              <a:buFont typeface="Arial"/>
              <a:buNone/>
            </a:pPr>
            <a:r>
              <a:rPr i="0" lang="en-US" sz="1900" u="none" cap="none" strike="noStrike">
                <a:solidFill>
                  <a:srgbClr val="FF5E5E"/>
                </a:solidFill>
                <a:latin typeface="Jua"/>
                <a:ea typeface="Jua"/>
                <a:cs typeface="Jua"/>
                <a:sym typeface="Jua"/>
              </a:rPr>
              <a:t>▲</a:t>
            </a:r>
            <a:r>
              <a:rPr i="0" lang="en-US" sz="1900" u="none" cap="none" strike="noStrike">
                <a:solidFill>
                  <a:schemeClr val="dk1"/>
                </a:solidFill>
                <a:latin typeface="Jua"/>
                <a:ea typeface="Jua"/>
                <a:cs typeface="Jua"/>
                <a:sym typeface="Jua"/>
              </a:rPr>
              <a:t>2021년 14만1783명(50.8%) </a:t>
            </a:r>
            <a:endParaRPr i="0" sz="19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300"/>
              <a:buFont typeface="Arial"/>
              <a:buNone/>
            </a:pPr>
            <a:r>
              <a:rPr i="0" lang="en-US" sz="1900" u="none" cap="none" strike="noStrike">
                <a:solidFill>
                  <a:schemeClr val="dk1"/>
                </a:solidFill>
                <a:latin typeface="Jua"/>
                <a:ea typeface="Jua"/>
                <a:cs typeface="Jua"/>
                <a:sym typeface="Jua"/>
              </a:rPr>
              <a:t>   </a:t>
            </a:r>
            <a:r>
              <a:rPr i="0" lang="en-US" sz="1900" u="none" cap="none" strike="noStrike">
                <a:solidFill>
                  <a:srgbClr val="FF5E5E"/>
                </a:solidFill>
                <a:latin typeface="Jua"/>
                <a:ea typeface="Jua"/>
                <a:cs typeface="Jua"/>
                <a:sym typeface="Jua"/>
              </a:rPr>
              <a:t>▲</a:t>
            </a:r>
            <a:r>
              <a:rPr i="0" lang="en-US" sz="1900" u="none" cap="none" strike="noStrike">
                <a:solidFill>
                  <a:schemeClr val="dk1"/>
                </a:solidFill>
                <a:latin typeface="Jua"/>
                <a:ea typeface="Jua"/>
                <a:cs typeface="Jua"/>
                <a:sym typeface="Jua"/>
              </a:rPr>
              <a:t>2022년(잠정치) 14만6543명(52.1%)</a:t>
            </a:r>
            <a:endParaRPr i="0" sz="19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300"/>
              <a:buFont typeface="Arial"/>
              <a:buNone/>
            </a:pPr>
            <a:r>
              <a:rPr i="0" lang="en-US" sz="1900" u="none" cap="none" strike="noStrike">
                <a:solidFill>
                  <a:schemeClr val="dk1"/>
                </a:solidFill>
                <a:latin typeface="Jua"/>
                <a:ea typeface="Jua"/>
                <a:cs typeface="Jua"/>
                <a:sym typeface="Jua"/>
              </a:rPr>
              <a:t>연평균 14만명이 발생하고 있고, </a:t>
            </a:r>
            <a:endParaRPr i="0" sz="1900" u="none" cap="none" strike="noStrike">
              <a:solidFill>
                <a:schemeClr val="dk1"/>
              </a:solidFill>
              <a:latin typeface="Jua"/>
              <a:ea typeface="Jua"/>
              <a:cs typeface="Jua"/>
              <a:sym typeface="Jua"/>
            </a:endParaRPr>
          </a:p>
          <a:p>
            <a:pPr indent="0" lvl="0" marL="0" marR="0" rtl="0" algn="ctr">
              <a:lnSpc>
                <a:spcPct val="150000"/>
              </a:lnSpc>
              <a:spcBef>
                <a:spcPts val="0"/>
              </a:spcBef>
              <a:spcAft>
                <a:spcPts val="0"/>
              </a:spcAft>
              <a:buClr>
                <a:srgbClr val="000000"/>
              </a:buClr>
              <a:buSzPts val="1300"/>
              <a:buFont typeface="Arial"/>
              <a:buNone/>
            </a:pPr>
            <a:r>
              <a:rPr i="0" lang="en-US" sz="1900" u="none" cap="none" strike="noStrike">
                <a:solidFill>
                  <a:schemeClr val="dk1"/>
                </a:solidFill>
                <a:latin typeface="Jua"/>
                <a:ea typeface="Jua"/>
                <a:cs typeface="Jua"/>
                <a:sym typeface="Jua"/>
              </a:rPr>
              <a:t>그 비율도 점차 증가하고 있는 추세</a:t>
            </a:r>
            <a:endParaRPr i="0" sz="1900" u="none" cap="none" strike="noStrike">
              <a:solidFill>
                <a:schemeClr val="dk1"/>
              </a:solidFill>
              <a:latin typeface="Jua"/>
              <a:ea typeface="Jua"/>
              <a:cs typeface="Jua"/>
              <a:sym typeface="Jua"/>
            </a:endParaRPr>
          </a:p>
        </p:txBody>
      </p:sp>
      <p:sp>
        <p:nvSpPr>
          <p:cNvPr id="96" name="Google Shape;96;g2a7d805f6bc_2_82"/>
          <p:cNvSpPr txBox="1"/>
          <p:nvPr/>
        </p:nvSpPr>
        <p:spPr>
          <a:xfrm>
            <a:off x="1218150" y="1793800"/>
            <a:ext cx="5579100" cy="14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solidFill>
                  <a:schemeClr val="dk1"/>
                </a:solidFill>
                <a:latin typeface="Jua"/>
                <a:ea typeface="Jua"/>
                <a:cs typeface="Jua"/>
                <a:sym typeface="Jua"/>
              </a:rPr>
              <a:t>2018년부터 2022년까지 145만명의 중증 응급환자 중 </a:t>
            </a:r>
            <a:r>
              <a:rPr lang="en-US" sz="2000" u="sng">
                <a:solidFill>
                  <a:schemeClr val="dk1"/>
                </a:solidFill>
                <a:latin typeface="Jua"/>
                <a:ea typeface="Jua"/>
                <a:cs typeface="Jua"/>
                <a:sym typeface="Jua"/>
              </a:rPr>
              <a:t>절반</a:t>
            </a:r>
            <a:r>
              <a:rPr lang="en-US" sz="2000">
                <a:solidFill>
                  <a:schemeClr val="dk1"/>
                </a:solidFill>
                <a:latin typeface="Jua"/>
                <a:ea typeface="Jua"/>
                <a:cs typeface="Jua"/>
                <a:sym typeface="Jua"/>
              </a:rPr>
              <a:t>에 달하는 약 71만명(49.1%)이 </a:t>
            </a:r>
            <a:r>
              <a:rPr lang="en-US" sz="2000">
                <a:solidFill>
                  <a:srgbClr val="FF5E5E"/>
                </a:solidFill>
                <a:latin typeface="Jua"/>
                <a:ea typeface="Jua"/>
                <a:cs typeface="Jua"/>
                <a:sym typeface="Jua"/>
              </a:rPr>
              <a:t>적정시간 내 응급실에 도착하지 못했다는 통계</a:t>
            </a:r>
            <a:r>
              <a:rPr lang="en-US" sz="2000">
                <a:solidFill>
                  <a:schemeClr val="dk1"/>
                </a:solidFill>
                <a:latin typeface="Jua"/>
                <a:ea typeface="Jua"/>
                <a:cs typeface="Jua"/>
                <a:sym typeface="Jua"/>
              </a:rPr>
              <a:t>가 있습니다.</a:t>
            </a:r>
            <a:endParaRPr sz="2000">
              <a:solidFill>
                <a:schemeClr val="dk1"/>
              </a:solidFill>
              <a:latin typeface="Jua"/>
              <a:ea typeface="Jua"/>
              <a:cs typeface="Jua"/>
              <a:sym typeface="Jua"/>
            </a:endParaRPr>
          </a:p>
        </p:txBody>
      </p:sp>
      <p:pic>
        <p:nvPicPr>
          <p:cNvPr id="97" name="Google Shape;97;g2a7d805f6bc_2_82"/>
          <p:cNvPicPr preferRelativeResize="0"/>
          <p:nvPr/>
        </p:nvPicPr>
        <p:blipFill rotWithShape="1">
          <a:blip r:embed="rId3">
            <a:alphaModFix/>
          </a:blip>
          <a:srcRect b="0" l="0" r="0" t="0"/>
          <a:stretch/>
        </p:blipFill>
        <p:spPr>
          <a:xfrm>
            <a:off x="1218150" y="3573837"/>
            <a:ext cx="5730749" cy="2659112"/>
          </a:xfrm>
          <a:prstGeom prst="rect">
            <a:avLst/>
          </a:prstGeom>
          <a:noFill/>
          <a:ln cap="flat" cmpd="sng" w="28575">
            <a:solidFill>
              <a:srgbClr val="FF5E5E"/>
            </a:solidFill>
            <a:prstDash val="solid"/>
            <a:round/>
            <a:headEnd len="sm" w="sm" type="none"/>
            <a:tailEnd len="sm" w="sm" type="none"/>
          </a:ln>
        </p:spPr>
      </p:pic>
      <p:sp>
        <p:nvSpPr>
          <p:cNvPr id="98" name="Google Shape;98;g2a7d805f6bc_2_82"/>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99" name="Google Shape;99;g2a7d805f6bc_2_82"/>
          <p:cNvSpPr/>
          <p:nvPr/>
        </p:nvSpPr>
        <p:spPr>
          <a:xfrm>
            <a:off x="0" y="6670800"/>
            <a:ext cx="12192000" cy="187200"/>
          </a:xfrm>
          <a:prstGeom prst="rect">
            <a:avLst/>
          </a:prstGeom>
          <a:solidFill>
            <a:srgbClr val="FF5E5E"/>
          </a:solidFill>
          <a:ln cap="flat" cmpd="sng" w="12700">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100" name="Google Shape;100;g2a7d805f6bc_2_82"/>
          <p:cNvSpPr/>
          <p:nvPr/>
        </p:nvSpPr>
        <p:spPr>
          <a:xfrm>
            <a:off x="1218150" y="1041278"/>
            <a:ext cx="5579100" cy="579000"/>
          </a:xfrm>
          <a:prstGeom prst="roundRect">
            <a:avLst>
              <a:gd fmla="val 16667" name="adj"/>
            </a:avLst>
          </a:prstGeom>
          <a:solidFill>
            <a:srgbClr val="000000">
              <a:alpha val="0"/>
            </a:srgbClr>
          </a:solidFill>
          <a:ln cap="flat" cmpd="sng" w="2857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b="1" lang="en-US" sz="1900">
                <a:solidFill>
                  <a:schemeClr val="dk1"/>
                </a:solidFill>
                <a:latin typeface="Jua"/>
                <a:ea typeface="Jua"/>
                <a:cs typeface="Jua"/>
                <a:sym typeface="Jua"/>
              </a:rPr>
              <a:t>응급환자 적정 시간 내 </a:t>
            </a:r>
            <a:endParaRPr b="1" sz="1900">
              <a:solidFill>
                <a:schemeClr val="dk1"/>
              </a:solidFill>
              <a:latin typeface="Jua"/>
              <a:ea typeface="Jua"/>
              <a:cs typeface="Jua"/>
              <a:sym typeface="Jua"/>
            </a:endParaRPr>
          </a:p>
          <a:p>
            <a:pPr indent="0" lvl="0" marL="0" rtl="0" algn="ctr">
              <a:lnSpc>
                <a:spcPct val="90000"/>
              </a:lnSpc>
              <a:spcBef>
                <a:spcPts val="0"/>
              </a:spcBef>
              <a:spcAft>
                <a:spcPts val="0"/>
              </a:spcAft>
              <a:buClr>
                <a:schemeClr val="dk1"/>
              </a:buClr>
              <a:buSzPts val="1100"/>
              <a:buFont typeface="Arial"/>
              <a:buNone/>
            </a:pPr>
            <a:r>
              <a:rPr b="1" lang="en-US" sz="1900">
                <a:solidFill>
                  <a:schemeClr val="dk1"/>
                </a:solidFill>
                <a:latin typeface="Jua"/>
                <a:ea typeface="Jua"/>
                <a:cs typeface="Jua"/>
                <a:sym typeface="Jua"/>
              </a:rPr>
              <a:t>응급실 도착 소요시간</a:t>
            </a:r>
            <a:endParaRPr sz="1800">
              <a:solidFill>
                <a:schemeClr val="dk1"/>
              </a:solidFill>
              <a:latin typeface="Jua"/>
              <a:ea typeface="Jua"/>
              <a:cs typeface="Jua"/>
              <a:sym typeface="Jua"/>
            </a:endParaRPr>
          </a:p>
        </p:txBody>
      </p:sp>
      <p:pic>
        <p:nvPicPr>
          <p:cNvPr id="101" name="Google Shape;101;g2a7d805f6bc_2_82"/>
          <p:cNvPicPr preferRelativeResize="0"/>
          <p:nvPr/>
        </p:nvPicPr>
        <p:blipFill rotWithShape="1">
          <a:blip r:embed="rId4">
            <a:alphaModFix/>
          </a:blip>
          <a:srcRect b="0" l="0" r="0" t="0"/>
          <a:stretch/>
        </p:blipFill>
        <p:spPr>
          <a:xfrm>
            <a:off x="154450" y="756875"/>
            <a:ext cx="872393" cy="414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a7d805f6bc_2_103"/>
          <p:cNvSpPr txBox="1"/>
          <p:nvPr/>
        </p:nvSpPr>
        <p:spPr>
          <a:xfrm>
            <a:off x="1268275" y="2028231"/>
            <a:ext cx="6008400" cy="1430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최근 응급환자가 증가하면서 병원의 수용범위를 과하여 다른 병원으로 재이송</a:t>
            </a:r>
            <a:r>
              <a:rPr lang="en-US" sz="1900">
                <a:solidFill>
                  <a:schemeClr val="dk1"/>
                </a:solidFill>
                <a:latin typeface="Jua"/>
                <a:ea typeface="Jua"/>
                <a:cs typeface="Jua"/>
                <a:sym typeface="Jua"/>
              </a:rPr>
              <a:t> </a:t>
            </a:r>
            <a:r>
              <a:rPr i="0" lang="en-US" sz="1900" u="none" cap="none" strike="noStrike">
                <a:solidFill>
                  <a:schemeClr val="dk1"/>
                </a:solidFill>
                <a:latin typeface="Jua"/>
                <a:ea typeface="Jua"/>
                <a:cs typeface="Jua"/>
                <a:sym typeface="Jua"/>
              </a:rPr>
              <a:t>때문에 </a:t>
            </a:r>
            <a:r>
              <a:rPr i="0" lang="en-US" sz="1900" u="none" cap="none" strike="noStrike">
                <a:solidFill>
                  <a:srgbClr val="FF5E5E"/>
                </a:solidFill>
                <a:latin typeface="Jua"/>
                <a:ea typeface="Jua"/>
                <a:cs typeface="Jua"/>
                <a:sym typeface="Jua"/>
              </a:rPr>
              <a:t>대기시간의 증가</a:t>
            </a:r>
            <a:r>
              <a:rPr i="0" lang="en-US" sz="1900" u="none" cap="none" strike="noStrike">
                <a:solidFill>
                  <a:schemeClr val="dk1"/>
                </a:solidFill>
                <a:latin typeface="Jua"/>
                <a:ea typeface="Jua"/>
                <a:cs typeface="Jua"/>
                <a:sym typeface="Jua"/>
              </a:rPr>
              <a:t>로 </a:t>
            </a:r>
            <a:r>
              <a:rPr i="0" lang="en-US" sz="1900" u="none" cap="none" strike="noStrike">
                <a:solidFill>
                  <a:srgbClr val="FF5E5E"/>
                </a:solidFill>
                <a:latin typeface="Jua"/>
                <a:ea typeface="Jua"/>
                <a:cs typeface="Jua"/>
                <a:sym typeface="Jua"/>
              </a:rPr>
              <a:t>환자의 생명에 커다란 위험을 초래</a:t>
            </a:r>
            <a:r>
              <a:rPr lang="en-US" sz="1900">
                <a:solidFill>
                  <a:schemeClr val="dk1"/>
                </a:solidFill>
                <a:latin typeface="Jua"/>
                <a:ea typeface="Jua"/>
                <a:cs typeface="Jua"/>
                <a:sym typeface="Jua"/>
              </a:rPr>
              <a:t>한다는 연구 결과가 있습니다.</a:t>
            </a:r>
            <a:endParaRPr i="0" sz="1900" u="none" cap="none" strike="noStrike">
              <a:solidFill>
                <a:schemeClr val="dk1"/>
              </a:solidFill>
              <a:latin typeface="Jua"/>
              <a:ea typeface="Jua"/>
              <a:cs typeface="Jua"/>
              <a:sym typeface="Jua"/>
            </a:endParaRPr>
          </a:p>
        </p:txBody>
      </p:sp>
      <p:sp>
        <p:nvSpPr>
          <p:cNvPr id="107" name="Google Shape;107;g2a7d805f6bc_2_103"/>
          <p:cNvSpPr txBox="1"/>
          <p:nvPr/>
        </p:nvSpPr>
        <p:spPr>
          <a:xfrm>
            <a:off x="1268275" y="3403175"/>
            <a:ext cx="5700900" cy="2838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응급실의 병상유무를 확인 가능</a:t>
            </a:r>
            <a:r>
              <a:rPr lang="en-US" sz="1900">
                <a:solidFill>
                  <a:schemeClr val="dk1"/>
                </a:solidFill>
                <a:latin typeface="Jua"/>
                <a:ea typeface="Jua"/>
                <a:cs typeface="Jua"/>
                <a:sym typeface="Jua"/>
              </a:rPr>
              <a:t>한 기능이 필요합니다.</a:t>
            </a:r>
            <a:endParaRPr i="0" sz="19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응급실 진료과목 확인 가능</a:t>
            </a:r>
            <a:r>
              <a:rPr lang="en-US" sz="1900">
                <a:solidFill>
                  <a:schemeClr val="dk1"/>
                </a:solidFill>
                <a:latin typeface="Jua"/>
                <a:ea typeface="Jua"/>
                <a:cs typeface="Jua"/>
                <a:sym typeface="Jua"/>
              </a:rPr>
              <a:t>한 기능이 필요합니다.</a:t>
            </a:r>
            <a:endParaRPr sz="1900">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응급실 지도 확인 가능</a:t>
            </a:r>
            <a:r>
              <a:rPr lang="en-US" sz="1900">
                <a:solidFill>
                  <a:schemeClr val="dk1"/>
                </a:solidFill>
                <a:latin typeface="Jua"/>
                <a:ea typeface="Jua"/>
                <a:cs typeface="Jua"/>
                <a:sym typeface="Jua"/>
              </a:rPr>
              <a:t>한 기능이 필요합니다.</a:t>
            </a:r>
            <a:endParaRPr sz="1900">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미리 병상유무와 진료과목을 확인하고 병원 재이송때 시간낭비 하지 않고</a:t>
            </a:r>
            <a:r>
              <a:rPr lang="en-US" sz="1900">
                <a:solidFill>
                  <a:schemeClr val="dk1"/>
                </a:solidFill>
                <a:latin typeface="Jua"/>
                <a:ea typeface="Jua"/>
                <a:cs typeface="Jua"/>
                <a:sym typeface="Jua"/>
              </a:rPr>
              <a:t> </a:t>
            </a:r>
            <a:r>
              <a:rPr i="0" lang="en-US" sz="1900" u="none" cap="none" strike="noStrike">
                <a:solidFill>
                  <a:schemeClr val="dk1"/>
                </a:solidFill>
                <a:latin typeface="Jua"/>
                <a:ea typeface="Jua"/>
                <a:cs typeface="Jua"/>
                <a:sym typeface="Jua"/>
              </a:rPr>
              <a:t>맞는 병원으로 빠르게 이송 가능</a:t>
            </a:r>
            <a:r>
              <a:rPr lang="en-US" sz="1900">
                <a:solidFill>
                  <a:schemeClr val="dk1"/>
                </a:solidFill>
                <a:latin typeface="Jua"/>
                <a:ea typeface="Jua"/>
                <a:cs typeface="Jua"/>
                <a:sym typeface="Jua"/>
              </a:rPr>
              <a:t>한 기능이 필요합니다.</a:t>
            </a:r>
            <a:endParaRPr sz="1900">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400"/>
              <a:buFont typeface="Arial"/>
              <a:buNone/>
            </a:pPr>
            <a:r>
              <a:t/>
            </a:r>
            <a:endParaRPr sz="1900">
              <a:solidFill>
                <a:schemeClr val="dk1"/>
              </a:solidFill>
              <a:latin typeface="Jua"/>
              <a:ea typeface="Jua"/>
              <a:cs typeface="Jua"/>
              <a:sym typeface="Jua"/>
            </a:endParaRPr>
          </a:p>
        </p:txBody>
      </p:sp>
      <p:pic>
        <p:nvPicPr>
          <p:cNvPr id="108" name="Google Shape;108;g2a7d805f6bc_2_103"/>
          <p:cNvPicPr preferRelativeResize="0"/>
          <p:nvPr/>
        </p:nvPicPr>
        <p:blipFill rotWithShape="1">
          <a:blip r:embed="rId3">
            <a:alphaModFix/>
          </a:blip>
          <a:srcRect b="5505" l="10455" r="10034" t="5842"/>
          <a:stretch/>
        </p:blipFill>
        <p:spPr>
          <a:xfrm>
            <a:off x="7519361" y="828250"/>
            <a:ext cx="4187170" cy="5653940"/>
          </a:xfrm>
          <a:prstGeom prst="rect">
            <a:avLst/>
          </a:prstGeom>
          <a:noFill/>
          <a:ln>
            <a:noFill/>
          </a:ln>
        </p:spPr>
      </p:pic>
      <p:sp>
        <p:nvSpPr>
          <p:cNvPr id="109" name="Google Shape;109;g2a7d805f6bc_2_103"/>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110" name="Google Shape;110;g2a7d805f6bc_2_103"/>
          <p:cNvSpPr/>
          <p:nvPr/>
        </p:nvSpPr>
        <p:spPr>
          <a:xfrm>
            <a:off x="7506125" y="828250"/>
            <a:ext cx="4213800" cy="5665800"/>
          </a:xfrm>
          <a:prstGeom prst="roundRect">
            <a:avLst>
              <a:gd fmla="val 16667" name="adj"/>
            </a:avLst>
          </a:prstGeom>
          <a:noFill/>
          <a:ln cap="flat" cmpd="sng" w="9525">
            <a:solidFill>
              <a:srgbClr val="FFE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g2a7d805f6bc_2_103"/>
          <p:cNvSpPr/>
          <p:nvPr/>
        </p:nvSpPr>
        <p:spPr>
          <a:xfrm>
            <a:off x="0" y="6670800"/>
            <a:ext cx="12192000" cy="187200"/>
          </a:xfrm>
          <a:prstGeom prst="rect">
            <a:avLst/>
          </a:prstGeom>
          <a:solidFill>
            <a:srgbClr val="FF5E5E"/>
          </a:solidFill>
          <a:ln cap="flat" cmpd="sng" w="12700">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112" name="Google Shape;112;g2a7d805f6bc_2_103"/>
          <p:cNvSpPr/>
          <p:nvPr/>
        </p:nvSpPr>
        <p:spPr>
          <a:xfrm>
            <a:off x="1218150" y="1041278"/>
            <a:ext cx="5579100" cy="579000"/>
          </a:xfrm>
          <a:prstGeom prst="roundRect">
            <a:avLst>
              <a:gd fmla="val 16667" name="adj"/>
            </a:avLst>
          </a:prstGeom>
          <a:solidFill>
            <a:srgbClr val="000000">
              <a:alpha val="0"/>
            </a:srgbClr>
          </a:solidFill>
          <a:ln cap="flat" cmpd="sng" w="2857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1900"/>
              <a:buFont typeface="Arial"/>
              <a:buNone/>
            </a:pPr>
            <a:r>
              <a:rPr b="1" lang="en-US" sz="1900">
                <a:solidFill>
                  <a:schemeClr val="dk1"/>
                </a:solidFill>
                <a:latin typeface="Jua"/>
                <a:ea typeface="Jua"/>
                <a:cs typeface="Jua"/>
                <a:sym typeface="Jua"/>
              </a:rPr>
              <a:t>응급환자를 위한 응급 의료 안내 시스템 설계 및 구현</a:t>
            </a:r>
            <a:endParaRPr sz="1800">
              <a:solidFill>
                <a:schemeClr val="dk1"/>
              </a:solidFill>
              <a:latin typeface="Jua"/>
              <a:ea typeface="Jua"/>
              <a:cs typeface="Jua"/>
              <a:sym typeface="Jua"/>
            </a:endParaRPr>
          </a:p>
        </p:txBody>
      </p:sp>
      <p:pic>
        <p:nvPicPr>
          <p:cNvPr id="113" name="Google Shape;113;g2a7d805f6bc_2_103"/>
          <p:cNvPicPr preferRelativeResize="0"/>
          <p:nvPr/>
        </p:nvPicPr>
        <p:blipFill rotWithShape="1">
          <a:blip r:embed="rId4">
            <a:alphaModFix/>
          </a:blip>
          <a:srcRect b="0" l="0" r="0" t="0"/>
          <a:stretch/>
        </p:blipFill>
        <p:spPr>
          <a:xfrm>
            <a:off x="154450" y="756875"/>
            <a:ext cx="872393" cy="414950"/>
          </a:xfrm>
          <a:prstGeom prst="rect">
            <a:avLst/>
          </a:prstGeom>
          <a:noFill/>
          <a:ln>
            <a:noFill/>
          </a:ln>
        </p:spPr>
      </p:pic>
      <p:sp>
        <p:nvSpPr>
          <p:cNvPr id="114" name="Google Shape;114;g2a7d805f6bc_2_103"/>
          <p:cNvSpPr/>
          <p:nvPr/>
        </p:nvSpPr>
        <p:spPr>
          <a:xfrm>
            <a:off x="1081050" y="2179350"/>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g2a7d805f6bc_2_103"/>
          <p:cNvSpPr/>
          <p:nvPr/>
        </p:nvSpPr>
        <p:spPr>
          <a:xfrm>
            <a:off x="1081050" y="3551450"/>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g2a7d805f6bc_2_103"/>
          <p:cNvSpPr/>
          <p:nvPr/>
        </p:nvSpPr>
        <p:spPr>
          <a:xfrm>
            <a:off x="1081050" y="4008638"/>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g2a7d805f6bc_2_103"/>
          <p:cNvSpPr/>
          <p:nvPr/>
        </p:nvSpPr>
        <p:spPr>
          <a:xfrm>
            <a:off x="1081050" y="4429863"/>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g2a7d805f6bc_2_103"/>
          <p:cNvSpPr/>
          <p:nvPr/>
        </p:nvSpPr>
        <p:spPr>
          <a:xfrm>
            <a:off x="1081050" y="4882275"/>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g2a7d805f6bc_2_103"/>
          <p:cNvSpPr txBox="1"/>
          <p:nvPr/>
        </p:nvSpPr>
        <p:spPr>
          <a:xfrm>
            <a:off x="8000975" y="3639525"/>
            <a:ext cx="3419100" cy="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700">
                <a:solidFill>
                  <a:srgbClr val="FFF1F1"/>
                </a:solidFill>
                <a:latin typeface="Jua"/>
                <a:ea typeface="Jua"/>
                <a:cs typeface="Jua"/>
                <a:sym typeface="Jua"/>
              </a:rPr>
              <a:t>[ </a:t>
            </a:r>
            <a:r>
              <a:rPr lang="en-US" sz="4700">
                <a:solidFill>
                  <a:srgbClr val="FFF1F1"/>
                </a:solidFill>
                <a:latin typeface="Jua"/>
                <a:ea typeface="Jua"/>
                <a:cs typeface="Jua"/>
                <a:sym typeface="Jua"/>
              </a:rPr>
              <a:t>참고 논문 ]</a:t>
            </a:r>
            <a:endParaRPr sz="4700">
              <a:solidFill>
                <a:srgbClr val="FFF1F1"/>
              </a:solidFill>
              <a:latin typeface="Jua"/>
              <a:ea typeface="Jua"/>
              <a:cs typeface="Jua"/>
              <a:sym typeface="Ju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g2a7d805f6bc_2_124"/>
          <p:cNvPicPr preferRelativeResize="0"/>
          <p:nvPr/>
        </p:nvPicPr>
        <p:blipFill rotWithShape="1">
          <a:blip r:embed="rId3">
            <a:alphaModFix/>
          </a:blip>
          <a:srcRect b="0" l="0" r="0" t="0"/>
          <a:stretch/>
        </p:blipFill>
        <p:spPr>
          <a:xfrm>
            <a:off x="7506125" y="828250"/>
            <a:ext cx="4213800" cy="5665799"/>
          </a:xfrm>
          <a:prstGeom prst="rect">
            <a:avLst/>
          </a:prstGeom>
          <a:noFill/>
          <a:ln>
            <a:noFill/>
          </a:ln>
        </p:spPr>
      </p:pic>
      <p:sp>
        <p:nvSpPr>
          <p:cNvPr id="125" name="Google Shape;125;g2a7d805f6bc_2_124"/>
          <p:cNvSpPr/>
          <p:nvPr/>
        </p:nvSpPr>
        <p:spPr>
          <a:xfrm>
            <a:off x="7506125" y="828250"/>
            <a:ext cx="4213800" cy="5665800"/>
          </a:xfrm>
          <a:prstGeom prst="roundRect">
            <a:avLst>
              <a:gd fmla="val 16667" name="adj"/>
            </a:avLst>
          </a:prstGeom>
          <a:noFill/>
          <a:ln cap="flat" cmpd="sng" w="9525">
            <a:solidFill>
              <a:srgbClr val="FFE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 name="Google Shape;126;g2a7d805f6bc_2_124"/>
          <p:cNvCxnSpPr/>
          <p:nvPr/>
        </p:nvCxnSpPr>
        <p:spPr>
          <a:xfrm>
            <a:off x="9807350" y="2979975"/>
            <a:ext cx="1668000" cy="0"/>
          </a:xfrm>
          <a:prstGeom prst="straightConnector1">
            <a:avLst/>
          </a:prstGeom>
          <a:noFill/>
          <a:ln cap="flat" cmpd="sng" w="19050">
            <a:solidFill>
              <a:srgbClr val="FF5E5E"/>
            </a:solidFill>
            <a:prstDash val="solid"/>
            <a:round/>
            <a:headEnd len="sm" w="sm" type="none"/>
            <a:tailEnd len="sm" w="sm" type="none"/>
          </a:ln>
        </p:spPr>
      </p:cxnSp>
      <p:sp>
        <p:nvSpPr>
          <p:cNvPr id="127" name="Google Shape;127;g2a7d805f6bc_2_124"/>
          <p:cNvSpPr txBox="1"/>
          <p:nvPr/>
        </p:nvSpPr>
        <p:spPr>
          <a:xfrm>
            <a:off x="1294350" y="1973500"/>
            <a:ext cx="55791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사용자의 실시간 위치데이터를 수집하여 </a:t>
            </a:r>
            <a:r>
              <a:rPr i="0" lang="en-US" sz="1900" u="none" cap="none" strike="noStrike">
                <a:solidFill>
                  <a:srgbClr val="FF5E5E"/>
                </a:solidFill>
                <a:latin typeface="Jua"/>
                <a:ea typeface="Jua"/>
                <a:cs typeface="Jua"/>
                <a:sym typeface="Jua"/>
              </a:rPr>
              <a:t>가장 가깝고,</a:t>
            </a:r>
            <a:r>
              <a:rPr i="0" lang="en-US" sz="1900" u="none" cap="none" strike="noStrike">
                <a:solidFill>
                  <a:srgbClr val="FF5E5E"/>
                </a:solidFill>
                <a:latin typeface="Jua"/>
                <a:ea typeface="Jua"/>
                <a:cs typeface="Jua"/>
                <a:sym typeface="Jua"/>
              </a:rPr>
              <a:t> </a:t>
            </a:r>
            <a:r>
              <a:rPr lang="en-US" sz="1900">
                <a:solidFill>
                  <a:srgbClr val="FF5E5E"/>
                </a:solidFill>
                <a:latin typeface="Jua"/>
                <a:ea typeface="Jua"/>
                <a:cs typeface="Jua"/>
                <a:sym typeface="Jua"/>
              </a:rPr>
              <a:t>운</a:t>
            </a:r>
            <a:r>
              <a:rPr i="0" lang="en-US" sz="1900" u="none" cap="none" strike="noStrike">
                <a:solidFill>
                  <a:srgbClr val="FF5E5E"/>
                </a:solidFill>
                <a:latin typeface="Jua"/>
                <a:ea typeface="Jua"/>
                <a:cs typeface="Jua"/>
                <a:sym typeface="Jua"/>
              </a:rPr>
              <a:t>영</a:t>
            </a:r>
            <a:r>
              <a:rPr i="0" lang="en-US" sz="1900" u="none" cap="none" strike="noStrike">
                <a:solidFill>
                  <a:srgbClr val="FF5E5E"/>
                </a:solidFill>
                <a:latin typeface="Jua"/>
                <a:ea typeface="Jua"/>
                <a:cs typeface="Jua"/>
                <a:sym typeface="Jua"/>
              </a:rPr>
              <a:t>중인</a:t>
            </a:r>
            <a:r>
              <a:rPr lang="en-US" sz="1900">
                <a:solidFill>
                  <a:srgbClr val="FF5E5E"/>
                </a:solidFill>
                <a:latin typeface="Jua"/>
                <a:ea typeface="Jua"/>
                <a:cs typeface="Jua"/>
                <a:sym typeface="Jua"/>
              </a:rPr>
              <a:t> </a:t>
            </a:r>
            <a:r>
              <a:rPr i="0" lang="en-US" sz="1900" u="none" cap="none" strike="noStrike">
                <a:solidFill>
                  <a:srgbClr val="FF5E5E"/>
                </a:solidFill>
                <a:latin typeface="Jua"/>
                <a:ea typeface="Jua"/>
                <a:cs typeface="Jua"/>
                <a:sym typeface="Jua"/>
              </a:rPr>
              <a:t>응급실, 약국 정보를 제공</a:t>
            </a:r>
            <a:r>
              <a:rPr lang="en-US" sz="1900">
                <a:solidFill>
                  <a:srgbClr val="FF5E5E"/>
                </a:solidFill>
                <a:latin typeface="Jua"/>
                <a:ea typeface="Jua"/>
                <a:cs typeface="Jua"/>
                <a:sym typeface="Jua"/>
              </a:rPr>
              <a:t>하는 앱의 필요성</a:t>
            </a:r>
            <a:r>
              <a:rPr lang="en-US" sz="1900">
                <a:solidFill>
                  <a:schemeClr val="dk1"/>
                </a:solidFill>
                <a:latin typeface="Jua"/>
                <a:ea typeface="Jua"/>
                <a:cs typeface="Jua"/>
                <a:sym typeface="Jua"/>
              </a:rPr>
              <a:t>에 대한 연구 결과가 있습니다.</a:t>
            </a:r>
            <a:endParaRPr i="0" sz="1900" u="none" cap="none" strike="noStrike">
              <a:solidFill>
                <a:schemeClr val="dk1"/>
              </a:solidFill>
              <a:latin typeface="Jua"/>
              <a:ea typeface="Jua"/>
              <a:cs typeface="Jua"/>
              <a:sym typeface="Jua"/>
            </a:endParaRPr>
          </a:p>
        </p:txBody>
      </p:sp>
      <p:sp>
        <p:nvSpPr>
          <p:cNvPr id="128" name="Google Shape;128;g2a7d805f6bc_2_124"/>
          <p:cNvSpPr txBox="1"/>
          <p:nvPr/>
        </p:nvSpPr>
        <p:spPr>
          <a:xfrm>
            <a:off x="1294350" y="3270650"/>
            <a:ext cx="5579100" cy="3055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응급실의 실시간 데이터 수집</a:t>
            </a:r>
            <a:r>
              <a:rPr lang="en-US" sz="1900">
                <a:solidFill>
                  <a:schemeClr val="dk1"/>
                </a:solidFill>
                <a:latin typeface="Jua"/>
                <a:ea typeface="Jua"/>
                <a:cs typeface="Jua"/>
                <a:sym typeface="Jua"/>
              </a:rPr>
              <a:t>한 기능이 필요합니다.</a:t>
            </a:r>
            <a:endParaRPr i="0" sz="19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약국의 실시간 데이터 수집</a:t>
            </a:r>
            <a:r>
              <a:rPr lang="en-US" sz="1900">
                <a:solidFill>
                  <a:schemeClr val="dk1"/>
                </a:solidFill>
                <a:latin typeface="Jua"/>
                <a:ea typeface="Jua"/>
                <a:cs typeface="Jua"/>
                <a:sym typeface="Jua"/>
              </a:rPr>
              <a:t>한 기능이 필요합니다.</a:t>
            </a:r>
            <a:endParaRPr i="0" sz="19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사용자의 실시간 위치데이터 수집</a:t>
            </a:r>
            <a:r>
              <a:rPr lang="en-US" sz="1900">
                <a:solidFill>
                  <a:schemeClr val="dk1"/>
                </a:solidFill>
                <a:latin typeface="Jua"/>
                <a:ea typeface="Jua"/>
                <a:cs typeface="Jua"/>
                <a:sym typeface="Jua"/>
              </a:rPr>
              <a:t>한 기능이 필요합니다.</a:t>
            </a:r>
            <a:endParaRPr i="0" sz="19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가장 가깝고, 현재 운영중인 응급실, 약국 정보를 제공받아 공휴일이나</a:t>
            </a:r>
            <a:r>
              <a:rPr lang="en-US" sz="1900">
                <a:solidFill>
                  <a:schemeClr val="dk1"/>
                </a:solidFill>
                <a:latin typeface="Jua"/>
                <a:ea typeface="Jua"/>
                <a:cs typeface="Jua"/>
                <a:sym typeface="Jua"/>
              </a:rPr>
              <a:t> </a:t>
            </a:r>
            <a:r>
              <a:rPr i="0" lang="en-US" sz="1900" u="none" cap="none" strike="noStrike">
                <a:solidFill>
                  <a:schemeClr val="dk1"/>
                </a:solidFill>
                <a:latin typeface="Jua"/>
                <a:ea typeface="Jua"/>
                <a:cs typeface="Jua"/>
                <a:sym typeface="Jua"/>
              </a:rPr>
              <a:t>주말에도 운영중이면서 가장 가까운 </a:t>
            </a:r>
            <a:endParaRPr i="0" sz="1900" u="none" cap="none" strike="noStrike">
              <a:solidFill>
                <a:schemeClr val="dk1"/>
              </a:solidFill>
              <a:latin typeface="Jua"/>
              <a:ea typeface="Jua"/>
              <a:cs typeface="Jua"/>
              <a:sym typeface="Jua"/>
            </a:endParaRPr>
          </a:p>
          <a:p>
            <a:pPr indent="0" lvl="0" marL="0" marR="0" rtl="0" algn="l">
              <a:lnSpc>
                <a:spcPct val="150000"/>
              </a:lnSpc>
              <a:spcBef>
                <a:spcPts val="0"/>
              </a:spcBef>
              <a:spcAft>
                <a:spcPts val="0"/>
              </a:spcAft>
              <a:buClr>
                <a:srgbClr val="000000"/>
              </a:buClr>
              <a:buSzPts val="1400"/>
              <a:buFont typeface="Arial"/>
              <a:buNone/>
            </a:pPr>
            <a:r>
              <a:rPr i="0" lang="en-US" sz="1900" u="none" cap="none" strike="noStrike">
                <a:solidFill>
                  <a:schemeClr val="dk1"/>
                </a:solidFill>
                <a:latin typeface="Jua"/>
                <a:ea typeface="Jua"/>
                <a:cs typeface="Jua"/>
                <a:sym typeface="Jua"/>
              </a:rPr>
              <a:t>병원 약국 확인 가능</a:t>
            </a:r>
            <a:r>
              <a:rPr lang="en-US" sz="1900">
                <a:solidFill>
                  <a:schemeClr val="dk1"/>
                </a:solidFill>
                <a:latin typeface="Jua"/>
                <a:ea typeface="Jua"/>
                <a:cs typeface="Jua"/>
                <a:sym typeface="Jua"/>
              </a:rPr>
              <a:t>한 기능이 필요합니다.</a:t>
            </a:r>
            <a:endParaRPr i="0" sz="1900" u="none" cap="none" strike="noStrike">
              <a:solidFill>
                <a:schemeClr val="dk1"/>
              </a:solidFill>
              <a:latin typeface="Jua"/>
              <a:ea typeface="Jua"/>
              <a:cs typeface="Jua"/>
              <a:sym typeface="Jua"/>
            </a:endParaRPr>
          </a:p>
          <a:p>
            <a:pPr indent="0" lvl="0" marL="0" marR="0" rtl="0" algn="l">
              <a:lnSpc>
                <a:spcPct val="100000"/>
              </a:lnSpc>
              <a:spcBef>
                <a:spcPts val="0"/>
              </a:spcBef>
              <a:spcAft>
                <a:spcPts val="0"/>
              </a:spcAft>
              <a:buClr>
                <a:srgbClr val="000000"/>
              </a:buClr>
              <a:buSzPts val="1400"/>
              <a:buFont typeface="Arial"/>
              <a:buNone/>
            </a:pPr>
            <a:r>
              <a:t/>
            </a:r>
            <a:endParaRPr i="0" sz="1900" u="none" cap="none" strike="noStrike">
              <a:solidFill>
                <a:schemeClr val="dk1"/>
              </a:solidFill>
              <a:latin typeface="Jua"/>
              <a:ea typeface="Jua"/>
              <a:cs typeface="Jua"/>
              <a:sym typeface="Jua"/>
            </a:endParaRPr>
          </a:p>
          <a:p>
            <a:pPr indent="0" lvl="0" marL="0" marR="0" rtl="0" algn="l">
              <a:lnSpc>
                <a:spcPct val="100000"/>
              </a:lnSpc>
              <a:spcBef>
                <a:spcPts val="0"/>
              </a:spcBef>
              <a:spcAft>
                <a:spcPts val="0"/>
              </a:spcAft>
              <a:buClr>
                <a:srgbClr val="000000"/>
              </a:buClr>
              <a:buSzPts val="1400"/>
              <a:buFont typeface="Arial"/>
              <a:buNone/>
            </a:pPr>
            <a:r>
              <a:t/>
            </a:r>
            <a:endParaRPr i="0" sz="1900" u="none" cap="none" strike="noStrike">
              <a:solidFill>
                <a:schemeClr val="dk1"/>
              </a:solidFill>
              <a:latin typeface="Jua"/>
              <a:ea typeface="Jua"/>
              <a:cs typeface="Jua"/>
              <a:sym typeface="Jua"/>
            </a:endParaRPr>
          </a:p>
        </p:txBody>
      </p:sp>
      <p:sp>
        <p:nvSpPr>
          <p:cNvPr id="129" name="Google Shape;129;g2a7d805f6bc_2_124"/>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130" name="Google Shape;130;g2a7d805f6bc_2_124"/>
          <p:cNvSpPr/>
          <p:nvPr/>
        </p:nvSpPr>
        <p:spPr>
          <a:xfrm>
            <a:off x="0" y="6670800"/>
            <a:ext cx="12192000" cy="187200"/>
          </a:xfrm>
          <a:prstGeom prst="rect">
            <a:avLst/>
          </a:prstGeom>
          <a:solidFill>
            <a:srgbClr val="FF5E5E"/>
          </a:solidFill>
          <a:ln cap="flat" cmpd="sng" w="12700">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131" name="Google Shape;131;g2a7d805f6bc_2_124"/>
          <p:cNvSpPr/>
          <p:nvPr/>
        </p:nvSpPr>
        <p:spPr>
          <a:xfrm>
            <a:off x="1218150" y="1041278"/>
            <a:ext cx="5579100" cy="579000"/>
          </a:xfrm>
          <a:prstGeom prst="roundRect">
            <a:avLst>
              <a:gd fmla="val 16667" name="adj"/>
            </a:avLst>
          </a:prstGeom>
          <a:solidFill>
            <a:srgbClr val="000000">
              <a:alpha val="0"/>
            </a:srgbClr>
          </a:solidFill>
          <a:ln cap="flat" cmpd="sng" w="2857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900"/>
              <a:buFont typeface="Arial"/>
              <a:buNone/>
            </a:pPr>
            <a:r>
              <a:rPr b="1" lang="en-US" sz="1900">
                <a:solidFill>
                  <a:schemeClr val="dk1"/>
                </a:solidFill>
                <a:latin typeface="Jua"/>
                <a:ea typeface="Jua"/>
                <a:cs typeface="Jua"/>
                <a:sym typeface="Jua"/>
              </a:rPr>
              <a:t>실시간 데이터를 이용한 응급실 안내 APP</a:t>
            </a:r>
            <a:endParaRPr sz="1800">
              <a:solidFill>
                <a:schemeClr val="dk1"/>
              </a:solidFill>
              <a:latin typeface="Jua"/>
              <a:ea typeface="Jua"/>
              <a:cs typeface="Jua"/>
              <a:sym typeface="Jua"/>
            </a:endParaRPr>
          </a:p>
        </p:txBody>
      </p:sp>
      <p:pic>
        <p:nvPicPr>
          <p:cNvPr id="132" name="Google Shape;132;g2a7d805f6bc_2_124"/>
          <p:cNvPicPr preferRelativeResize="0"/>
          <p:nvPr/>
        </p:nvPicPr>
        <p:blipFill rotWithShape="1">
          <a:blip r:embed="rId4">
            <a:alphaModFix/>
          </a:blip>
          <a:srcRect b="0" l="0" r="0" t="0"/>
          <a:stretch/>
        </p:blipFill>
        <p:spPr>
          <a:xfrm>
            <a:off x="154450" y="756875"/>
            <a:ext cx="872393" cy="414950"/>
          </a:xfrm>
          <a:prstGeom prst="rect">
            <a:avLst/>
          </a:prstGeom>
          <a:noFill/>
          <a:ln>
            <a:noFill/>
          </a:ln>
        </p:spPr>
      </p:pic>
      <p:sp>
        <p:nvSpPr>
          <p:cNvPr id="133" name="Google Shape;133;g2a7d805f6bc_2_124"/>
          <p:cNvSpPr/>
          <p:nvPr/>
        </p:nvSpPr>
        <p:spPr>
          <a:xfrm>
            <a:off x="1081050" y="2142950"/>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g2a7d805f6bc_2_124"/>
          <p:cNvSpPr/>
          <p:nvPr/>
        </p:nvSpPr>
        <p:spPr>
          <a:xfrm>
            <a:off x="1081050" y="3438350"/>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g2a7d805f6bc_2_124"/>
          <p:cNvSpPr/>
          <p:nvPr/>
        </p:nvSpPr>
        <p:spPr>
          <a:xfrm>
            <a:off x="1081050" y="3882538"/>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g2a7d805f6bc_2_124"/>
          <p:cNvSpPr/>
          <p:nvPr/>
        </p:nvSpPr>
        <p:spPr>
          <a:xfrm>
            <a:off x="1081050" y="4297438"/>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g2a7d805f6bc_2_124"/>
          <p:cNvSpPr/>
          <p:nvPr/>
        </p:nvSpPr>
        <p:spPr>
          <a:xfrm>
            <a:off x="1081050" y="4754638"/>
            <a:ext cx="137100" cy="137100"/>
          </a:xfrm>
          <a:prstGeom prst="ellipse">
            <a:avLst/>
          </a:prstGeom>
          <a:solidFill>
            <a:srgbClr val="FF5E5E"/>
          </a:solidFill>
          <a:ln cap="flat" cmpd="sng" w="9525">
            <a:solidFill>
              <a:srgbClr val="FF5E5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graphicFrame>
        <p:nvGraphicFramePr>
          <p:cNvPr id="142" name="Google Shape;142;p3"/>
          <p:cNvGraphicFramePr/>
          <p:nvPr/>
        </p:nvGraphicFramePr>
        <p:xfrm>
          <a:off x="455925" y="1494675"/>
          <a:ext cx="3000000" cy="3000000"/>
        </p:xfrm>
        <a:graphic>
          <a:graphicData uri="http://schemas.openxmlformats.org/drawingml/2006/table">
            <a:tbl>
              <a:tblPr>
                <a:noFill/>
                <a:tableStyleId>{DD4DC108-E6D2-429A-9B1C-A6BC57A97BF4}</a:tableStyleId>
              </a:tblPr>
              <a:tblGrid>
                <a:gridCol w="796625"/>
                <a:gridCol w="3900425"/>
                <a:gridCol w="932300"/>
                <a:gridCol w="5650775"/>
              </a:tblGrid>
              <a:tr h="492650">
                <a:tc>
                  <a:txBody>
                    <a:bodyPr/>
                    <a:lstStyle/>
                    <a:p>
                      <a:pPr indent="0" lvl="0" marL="0" marR="0" rtl="0" algn="ctr">
                        <a:lnSpc>
                          <a:spcPct val="100000"/>
                        </a:lnSpc>
                        <a:spcBef>
                          <a:spcPts val="0"/>
                        </a:spcBef>
                        <a:spcAft>
                          <a:spcPts val="0"/>
                        </a:spcAft>
                        <a:buClr>
                          <a:srgbClr val="000000"/>
                        </a:buClr>
                        <a:buSzPts val="1200"/>
                        <a:buFont typeface="Arial"/>
                        <a:buNone/>
                      </a:pPr>
                      <a:r>
                        <a:rPr lang="en-US" u="none" cap="none" strike="noStrike">
                          <a:latin typeface="Jua"/>
                          <a:ea typeface="Jua"/>
                          <a:cs typeface="Jua"/>
                          <a:sym typeface="Jua"/>
                        </a:rPr>
                        <a:t>대분류</a:t>
                      </a:r>
                      <a:endParaRPr u="none" cap="none" strike="noStrike">
                        <a:latin typeface="Jua"/>
                        <a:ea typeface="Jua"/>
                        <a:cs typeface="Jua"/>
                        <a:sym typeface="Jua"/>
                      </a:endParaRPr>
                    </a:p>
                  </a:txBody>
                  <a:tcPr marT="91425" marB="91425" marR="91425" marL="91425">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u="none" cap="none" strike="noStrike">
                          <a:latin typeface="Jua"/>
                          <a:ea typeface="Jua"/>
                          <a:cs typeface="Jua"/>
                          <a:sym typeface="Jua"/>
                        </a:rPr>
                        <a:t>이름</a:t>
                      </a:r>
                      <a:endParaRPr u="none" cap="none" strike="noStrike">
                        <a:latin typeface="Jua"/>
                        <a:ea typeface="Jua"/>
                        <a:cs typeface="Jua"/>
                        <a:sym typeface="Jua"/>
                      </a:endParaRPr>
                    </a:p>
                  </a:txBody>
                  <a:tcPr marT="91425" marB="91425" marR="91425" marL="91425">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u="none" cap="none" strike="noStrike">
                          <a:latin typeface="Jua"/>
                          <a:ea typeface="Jua"/>
                          <a:cs typeface="Jua"/>
                          <a:sym typeface="Jua"/>
                        </a:rPr>
                        <a:t>형식</a:t>
                      </a:r>
                      <a:endParaRPr u="none" cap="none" strike="noStrike">
                        <a:latin typeface="Jua"/>
                        <a:ea typeface="Jua"/>
                        <a:cs typeface="Jua"/>
                        <a:sym typeface="Jua"/>
                      </a:endParaRPr>
                    </a:p>
                  </a:txBody>
                  <a:tcPr marT="91425" marB="91425" marR="91425" marL="91425">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u="none" cap="none" strike="noStrike">
                          <a:latin typeface="Jua"/>
                          <a:ea typeface="Jua"/>
                          <a:cs typeface="Jua"/>
                          <a:sym typeface="Jua"/>
                        </a:rPr>
                        <a:t>링크</a:t>
                      </a:r>
                      <a:endParaRPr u="none" cap="none" strike="noStrike">
                        <a:latin typeface="Jua"/>
                        <a:ea typeface="Jua"/>
                        <a:cs typeface="Jua"/>
                        <a:sym typeface="Jua"/>
                      </a:endParaRPr>
                    </a:p>
                  </a:txBody>
                  <a:tcPr marT="91425" marB="91425" marR="91425" marL="91425">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tcPr>
                </a:tc>
              </a:tr>
              <a:tr h="485325">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응급실</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국립중앙의료원_전국 응급의료기관 정보 조회 서비스</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OPEN_API</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300" u="none" cap="none" strike="noStrike">
                          <a:solidFill>
                            <a:srgbClr val="292929"/>
                          </a:solidFill>
                          <a:uFill>
                            <a:noFill/>
                          </a:uFill>
                          <a:latin typeface="Jua"/>
                          <a:ea typeface="Jua"/>
                          <a:cs typeface="Jua"/>
                          <a:sym typeface="Jua"/>
                          <a:hlinkClick r:id="rId3">
                            <a:extLst>
                              <a:ext uri="{A12FA001-AC4F-418D-AE19-62706E023703}">
                                <ahyp:hlinkClr val="tx"/>
                              </a:ext>
                            </a:extLst>
                          </a:hlinkClick>
                        </a:rPr>
                        <a:t>https://www.data.go.kr/tcs/dss/selectApiDataDetailView.do?publicDataPk=15000563</a:t>
                      </a:r>
                      <a:endParaRPr sz="1300" u="none" cap="none" strike="noStrike">
                        <a:solidFill>
                          <a:srgbClr val="292929"/>
                        </a:solidFill>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r>
              <a:tr h="485325">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응급실</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국립중앙의료원_민간구급차 현황정보</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OPEN_API</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300" u="none" cap="none" strike="noStrike">
                          <a:solidFill>
                            <a:srgbClr val="292929"/>
                          </a:solidFill>
                          <a:uFill>
                            <a:noFill/>
                          </a:uFill>
                          <a:latin typeface="Jua"/>
                          <a:ea typeface="Jua"/>
                          <a:cs typeface="Jua"/>
                          <a:sym typeface="Jua"/>
                          <a:hlinkClick r:id="rId4">
                            <a:extLst>
                              <a:ext uri="{A12FA001-AC4F-418D-AE19-62706E023703}">
                                <ahyp:hlinkClr val="tx"/>
                              </a:ext>
                            </a:extLst>
                          </a:hlinkClick>
                        </a:rPr>
                        <a:t>https://www.data.go.kr/tcs/dss/selectApiDataDetailView.do?publicDataPk=15005941</a:t>
                      </a:r>
                      <a:endParaRPr sz="1300" u="none" cap="none" strike="noStrike">
                        <a:solidFill>
                          <a:srgbClr val="292929"/>
                        </a:solidFill>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r>
              <a:tr h="485325">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응급실</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a:latin typeface="Jua"/>
                          <a:ea typeface="Jua"/>
                          <a:cs typeface="Jua"/>
                          <a:sym typeface="Jua"/>
                        </a:rPr>
                        <a:t>전국 병의원 및 약국 현황 </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chemeClr val="dk1"/>
                        </a:buClr>
                        <a:buSzPts val="1200"/>
                        <a:buFont typeface="Arial"/>
                        <a:buNone/>
                      </a:pPr>
                      <a:r>
                        <a:rPr lang="en-US">
                          <a:solidFill>
                            <a:schemeClr val="dk1"/>
                          </a:solidFill>
                          <a:latin typeface="Jua"/>
                          <a:ea typeface="Jua"/>
                          <a:cs typeface="Jua"/>
                          <a:sym typeface="Jua"/>
                        </a:rPr>
                        <a:t>CSV</a:t>
                      </a:r>
                      <a:endParaRPr>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300">
                          <a:solidFill>
                            <a:srgbClr val="292929"/>
                          </a:solidFill>
                          <a:latin typeface="Jua"/>
                          <a:ea typeface="Jua"/>
                          <a:cs typeface="Jua"/>
                          <a:sym typeface="Jua"/>
                        </a:rPr>
                        <a:t>https://opendata.hira.or.kr/op/opc/selectOpenData.do?sno=11925&amp;publDataTpCd=&amp;searchCnd=ttl&amp;searchWrd=%EC%A0%84%EA%B5%AD&amp;pageIndex=1</a:t>
                      </a:r>
                      <a:endParaRPr sz="1300" u="none" cap="none" strike="noStrike">
                        <a:solidFill>
                          <a:srgbClr val="292929"/>
                        </a:solidFill>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r>
              <a:tr h="485325">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응급실</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건강보험심사평가원_의료기관별상세정보서비스</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OPEN_API</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300" u="none" cap="none" strike="noStrike">
                          <a:solidFill>
                            <a:srgbClr val="292929"/>
                          </a:solidFill>
                          <a:uFill>
                            <a:noFill/>
                          </a:uFill>
                          <a:latin typeface="Jua"/>
                          <a:ea typeface="Jua"/>
                          <a:cs typeface="Jua"/>
                          <a:sym typeface="Jua"/>
                          <a:hlinkClick r:id="rId5">
                            <a:extLst>
                              <a:ext uri="{A12FA001-AC4F-418D-AE19-62706E023703}">
                                <ahyp:hlinkClr val="tx"/>
                              </a:ext>
                            </a:extLst>
                          </a:hlinkClick>
                        </a:rPr>
                        <a:t>https://www.data.go.kr/data/15001699/openapi.do</a:t>
                      </a:r>
                      <a:endParaRPr sz="1300" u="none" cap="none" strike="noStrike">
                        <a:solidFill>
                          <a:srgbClr val="292929"/>
                        </a:solidFill>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r>
              <a:tr h="485325">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응급실</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국립중앙의료원_전국 병.의원 찾기 서비스</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OPEN_API</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300" u="none" cap="none" strike="noStrike">
                          <a:solidFill>
                            <a:srgbClr val="292929"/>
                          </a:solidFill>
                          <a:uFill>
                            <a:noFill/>
                          </a:uFill>
                          <a:latin typeface="Jua"/>
                          <a:ea typeface="Jua"/>
                          <a:cs typeface="Jua"/>
                          <a:sym typeface="Jua"/>
                          <a:hlinkClick r:id="rId6">
                            <a:extLst>
                              <a:ext uri="{A12FA001-AC4F-418D-AE19-62706E023703}">
                                <ahyp:hlinkClr val="tx"/>
                              </a:ext>
                            </a:extLst>
                          </a:hlinkClick>
                        </a:rPr>
                        <a:t>https://www.data.go.kr/data/15000736/openapi.do</a:t>
                      </a:r>
                      <a:endParaRPr sz="1300" u="none" cap="none" strike="noStrike">
                        <a:solidFill>
                          <a:srgbClr val="292929"/>
                        </a:solidFill>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r>
              <a:tr h="485325">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약국</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국립중앙의료원_전국 약국 정보 조회 서비스</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OPEN_API</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300" u="none" cap="none" strike="noStrike">
                          <a:solidFill>
                            <a:srgbClr val="292929"/>
                          </a:solidFill>
                          <a:uFill>
                            <a:noFill/>
                          </a:uFill>
                          <a:latin typeface="Jua"/>
                          <a:ea typeface="Jua"/>
                          <a:cs typeface="Jua"/>
                          <a:sym typeface="Jua"/>
                          <a:hlinkClick r:id="rId7">
                            <a:extLst>
                              <a:ext uri="{A12FA001-AC4F-418D-AE19-62706E023703}">
                                <ahyp:hlinkClr val="tx"/>
                              </a:ext>
                            </a:extLst>
                          </a:hlinkClick>
                        </a:rPr>
                        <a:t>https://www.data.go.kr/iim/api/selectAPIAcountView.do</a:t>
                      </a:r>
                      <a:endParaRPr sz="1300" u="none" cap="none" strike="noStrike">
                        <a:solidFill>
                          <a:srgbClr val="292929"/>
                        </a:solidFill>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r>
              <a:tr h="438500">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의료</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u="none" cap="none" strike="noStrike">
                          <a:latin typeface="Jua"/>
                          <a:ea typeface="Jua"/>
                          <a:cs typeface="Jua"/>
                          <a:sym typeface="Jua"/>
                        </a:rPr>
                        <a:t>빅데이터개방포털 코드조회</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US">
                          <a:latin typeface="Jua"/>
                          <a:ea typeface="Jua"/>
                          <a:cs typeface="Jua"/>
                          <a:sym typeface="Jua"/>
                        </a:rPr>
                        <a:t>XML</a:t>
                      </a:r>
                      <a:endParaRPr u="none" cap="none" strike="noStrike">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300" u="none" cap="none" strike="noStrike">
                          <a:solidFill>
                            <a:srgbClr val="292929"/>
                          </a:solidFill>
                          <a:uFill>
                            <a:noFill/>
                          </a:uFill>
                          <a:latin typeface="Jua"/>
                          <a:ea typeface="Jua"/>
                          <a:cs typeface="Jua"/>
                          <a:sym typeface="Jua"/>
                          <a:hlinkClick r:id="rId8">
                            <a:extLst>
                              <a:ext uri="{A12FA001-AC4F-418D-AE19-62706E023703}">
                                <ahyp:hlinkClr val="tx"/>
                              </a:ext>
                            </a:extLst>
                          </a:hlinkClick>
                        </a:rPr>
                        <a:t>https://opendata.hira.or.kr/op/opc/selectColumnCodeList.do?tblId=&amp;pageIndex=5</a:t>
                      </a:r>
                      <a:endParaRPr sz="1300" u="none" cap="none" strike="noStrike">
                        <a:solidFill>
                          <a:srgbClr val="292929"/>
                        </a:solidFill>
                        <a:latin typeface="Jua"/>
                        <a:ea typeface="Jua"/>
                        <a:cs typeface="Jua"/>
                        <a:sym typeface="Jua"/>
                      </a:endParaRPr>
                    </a:p>
                  </a:txBody>
                  <a:tcPr marT="19050" marB="19050" marR="28575" marL="28575" anchor="ctr">
                    <a:lnL cap="flat" cmpd="sng" w="19050">
                      <a:solidFill>
                        <a:srgbClr val="FF5E5E"/>
                      </a:solidFill>
                      <a:prstDash val="solid"/>
                      <a:round/>
                      <a:headEnd len="sm" w="sm" type="none"/>
                      <a:tailEnd len="sm" w="sm" type="none"/>
                    </a:lnL>
                    <a:lnR cap="flat" cmpd="sng" w="19050">
                      <a:solidFill>
                        <a:srgbClr val="FF5E5E"/>
                      </a:solidFill>
                      <a:prstDash val="solid"/>
                      <a:round/>
                      <a:headEnd len="sm" w="sm" type="none"/>
                      <a:tailEnd len="sm" w="sm" type="none"/>
                    </a:lnR>
                    <a:lnT cap="flat" cmpd="sng" w="19050">
                      <a:solidFill>
                        <a:srgbClr val="FF5E5E"/>
                      </a:solidFill>
                      <a:prstDash val="solid"/>
                      <a:round/>
                      <a:headEnd len="sm" w="sm" type="none"/>
                      <a:tailEnd len="sm" w="sm" type="none"/>
                    </a:lnT>
                    <a:lnB cap="flat" cmpd="sng" w="19050">
                      <a:solidFill>
                        <a:srgbClr val="FF5E5E"/>
                      </a:solidFill>
                      <a:prstDash val="solid"/>
                      <a:round/>
                      <a:headEnd len="sm" w="sm" type="none"/>
                      <a:tailEnd len="sm" w="sm" type="none"/>
                    </a:lnB>
                    <a:solidFill>
                      <a:srgbClr val="FFFFFF"/>
                    </a:solidFill>
                  </a:tcPr>
                </a:tc>
              </a:tr>
            </a:tbl>
          </a:graphicData>
        </a:graphic>
      </p:graphicFrame>
      <p:sp>
        <p:nvSpPr>
          <p:cNvPr id="143" name="Google Shape;143;p3"/>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144" name="Google Shape;144;p3"/>
          <p:cNvSpPr/>
          <p:nvPr/>
        </p:nvSpPr>
        <p:spPr>
          <a:xfrm>
            <a:off x="0" y="66945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9da74aabff_0_140"/>
          <p:cNvSpPr/>
          <p:nvPr/>
        </p:nvSpPr>
        <p:spPr>
          <a:xfrm>
            <a:off x="0" y="6674875"/>
            <a:ext cx="12192000" cy="2070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pic>
        <p:nvPicPr>
          <p:cNvPr id="150" name="Google Shape;150;g29da74aabff_0_140"/>
          <p:cNvPicPr preferRelativeResize="0"/>
          <p:nvPr/>
        </p:nvPicPr>
        <p:blipFill rotWithShape="1">
          <a:blip r:embed="rId4">
            <a:alphaModFix/>
          </a:blip>
          <a:srcRect b="0" l="0" r="0" t="0"/>
          <a:stretch/>
        </p:blipFill>
        <p:spPr>
          <a:xfrm>
            <a:off x="6987250" y="3685303"/>
            <a:ext cx="4725325" cy="2757559"/>
          </a:xfrm>
          <a:prstGeom prst="rect">
            <a:avLst/>
          </a:prstGeom>
          <a:noFill/>
          <a:ln cap="flat" cmpd="sng" w="28575">
            <a:solidFill>
              <a:srgbClr val="FF5E5E"/>
            </a:solidFill>
            <a:prstDash val="solid"/>
            <a:round/>
            <a:headEnd len="sm" w="sm" type="none"/>
            <a:tailEnd len="sm" w="sm" type="none"/>
          </a:ln>
        </p:spPr>
      </p:pic>
      <p:pic>
        <p:nvPicPr>
          <p:cNvPr id="151" name="Google Shape;151;g29da74aabff_0_140"/>
          <p:cNvPicPr preferRelativeResize="0"/>
          <p:nvPr/>
        </p:nvPicPr>
        <p:blipFill rotWithShape="1">
          <a:blip r:embed="rId5">
            <a:alphaModFix/>
          </a:blip>
          <a:srcRect b="0" l="0" r="0" t="0"/>
          <a:stretch/>
        </p:blipFill>
        <p:spPr>
          <a:xfrm>
            <a:off x="6987250" y="947688"/>
            <a:ext cx="4725325" cy="2757560"/>
          </a:xfrm>
          <a:prstGeom prst="rect">
            <a:avLst/>
          </a:prstGeom>
          <a:noFill/>
          <a:ln cap="flat" cmpd="sng" w="28575">
            <a:solidFill>
              <a:srgbClr val="FF5E5E"/>
            </a:solidFill>
            <a:prstDash val="solid"/>
            <a:round/>
            <a:headEnd len="sm" w="sm" type="none"/>
            <a:tailEnd len="sm" w="sm" type="none"/>
          </a:ln>
        </p:spPr>
      </p:pic>
      <p:sp>
        <p:nvSpPr>
          <p:cNvPr id="152" name="Google Shape;152;g29da74aabff_0_140"/>
          <p:cNvSpPr/>
          <p:nvPr/>
        </p:nvSpPr>
        <p:spPr>
          <a:xfrm>
            <a:off x="1899125" y="789563"/>
            <a:ext cx="3000600" cy="432600"/>
          </a:xfrm>
          <a:prstGeom prst="flowChartAlternateProcess">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US" sz="1900" u="none" cap="none" strike="noStrike">
                <a:solidFill>
                  <a:srgbClr val="FF5E5E"/>
                </a:solidFill>
                <a:latin typeface="Jua"/>
                <a:ea typeface="Jua"/>
                <a:cs typeface="Jua"/>
                <a:sym typeface="Jua"/>
              </a:rPr>
              <a:t>개발일정 및 개발내용</a:t>
            </a:r>
            <a:endParaRPr b="1" i="0" sz="1900" u="none" cap="none" strike="noStrike">
              <a:solidFill>
                <a:srgbClr val="FF5E5E"/>
              </a:solidFill>
              <a:latin typeface="Jua"/>
              <a:ea typeface="Jua"/>
              <a:cs typeface="Jua"/>
              <a:sym typeface="Jua"/>
            </a:endParaRPr>
          </a:p>
        </p:txBody>
      </p:sp>
      <p:sp>
        <p:nvSpPr>
          <p:cNvPr id="153" name="Google Shape;153;g29da74aabff_0_140"/>
          <p:cNvSpPr txBox="1"/>
          <p:nvPr/>
        </p:nvSpPr>
        <p:spPr>
          <a:xfrm>
            <a:off x="10441697" y="2671018"/>
            <a:ext cx="624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프론트엔드</a:t>
            </a:r>
            <a:endParaRPr b="1" i="0" sz="600" u="none" cap="none" strike="noStrike">
              <a:solidFill>
                <a:srgbClr val="000000"/>
              </a:solidFill>
              <a:latin typeface="Arial"/>
              <a:ea typeface="Arial"/>
              <a:cs typeface="Arial"/>
              <a:sym typeface="Arial"/>
            </a:endParaRPr>
          </a:p>
        </p:txBody>
      </p:sp>
      <p:sp>
        <p:nvSpPr>
          <p:cNvPr id="154" name="Google Shape;154;g29da74aabff_0_140"/>
          <p:cNvSpPr txBox="1"/>
          <p:nvPr/>
        </p:nvSpPr>
        <p:spPr>
          <a:xfrm>
            <a:off x="8958934" y="2252445"/>
            <a:ext cx="934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프로젝트기획 &amp; 디자인</a:t>
            </a:r>
            <a:endParaRPr b="1" i="0" sz="600" u="none" cap="none" strike="noStrike">
              <a:solidFill>
                <a:srgbClr val="000000"/>
              </a:solidFill>
              <a:latin typeface="Arial"/>
              <a:ea typeface="Arial"/>
              <a:cs typeface="Arial"/>
              <a:sym typeface="Arial"/>
            </a:endParaRPr>
          </a:p>
        </p:txBody>
      </p:sp>
      <p:sp>
        <p:nvSpPr>
          <p:cNvPr id="155" name="Google Shape;155;g29da74aabff_0_140"/>
          <p:cNvSpPr txBox="1"/>
          <p:nvPr/>
        </p:nvSpPr>
        <p:spPr>
          <a:xfrm>
            <a:off x="8579356" y="4394302"/>
            <a:ext cx="624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백엔드</a:t>
            </a:r>
            <a:endParaRPr b="1" i="0" sz="600" u="none" cap="none" strike="noStrike">
              <a:solidFill>
                <a:srgbClr val="000000"/>
              </a:solidFill>
              <a:latin typeface="Arial"/>
              <a:ea typeface="Arial"/>
              <a:cs typeface="Arial"/>
              <a:sym typeface="Arial"/>
            </a:endParaRPr>
          </a:p>
        </p:txBody>
      </p:sp>
      <p:sp>
        <p:nvSpPr>
          <p:cNvPr id="156" name="Google Shape;156;g29da74aabff_0_140"/>
          <p:cNvSpPr txBox="1"/>
          <p:nvPr/>
        </p:nvSpPr>
        <p:spPr>
          <a:xfrm>
            <a:off x="9065455" y="4796766"/>
            <a:ext cx="10971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테스트 및 오류수정</a:t>
            </a:r>
            <a:endParaRPr b="1" i="0" sz="600" u="none" cap="none" strike="noStrike">
              <a:solidFill>
                <a:srgbClr val="000000"/>
              </a:solidFill>
              <a:latin typeface="Arial"/>
              <a:ea typeface="Arial"/>
              <a:cs typeface="Arial"/>
              <a:sym typeface="Arial"/>
            </a:endParaRPr>
          </a:p>
        </p:txBody>
      </p:sp>
      <p:cxnSp>
        <p:nvCxnSpPr>
          <p:cNvPr id="157" name="Google Shape;157;g29da74aabff_0_140"/>
          <p:cNvCxnSpPr/>
          <p:nvPr/>
        </p:nvCxnSpPr>
        <p:spPr>
          <a:xfrm>
            <a:off x="7874570" y="2470375"/>
            <a:ext cx="3637800" cy="10500"/>
          </a:xfrm>
          <a:prstGeom prst="straightConnector1">
            <a:avLst/>
          </a:prstGeom>
          <a:noFill/>
          <a:ln cap="flat" cmpd="sng" w="38100">
            <a:solidFill>
              <a:srgbClr val="674EA7"/>
            </a:solidFill>
            <a:prstDash val="solid"/>
            <a:round/>
            <a:headEnd len="sm" w="sm" type="none"/>
            <a:tailEnd len="sm" w="sm" type="none"/>
          </a:ln>
        </p:spPr>
      </p:cxnSp>
      <p:cxnSp>
        <p:nvCxnSpPr>
          <p:cNvPr id="158" name="Google Shape;158;g29da74aabff_0_140"/>
          <p:cNvCxnSpPr/>
          <p:nvPr/>
        </p:nvCxnSpPr>
        <p:spPr>
          <a:xfrm>
            <a:off x="7297170" y="2909389"/>
            <a:ext cx="2978700" cy="7800"/>
          </a:xfrm>
          <a:prstGeom prst="straightConnector1">
            <a:avLst/>
          </a:prstGeom>
          <a:noFill/>
          <a:ln cap="flat" cmpd="sng" w="38100">
            <a:solidFill>
              <a:srgbClr val="674EA7"/>
            </a:solidFill>
            <a:prstDash val="solid"/>
            <a:round/>
            <a:headEnd len="sm" w="sm" type="none"/>
            <a:tailEnd len="sm" w="sm" type="none"/>
          </a:ln>
        </p:spPr>
      </p:cxnSp>
      <p:cxnSp>
        <p:nvCxnSpPr>
          <p:cNvPr id="159" name="Google Shape;159;g29da74aabff_0_140"/>
          <p:cNvCxnSpPr/>
          <p:nvPr/>
        </p:nvCxnSpPr>
        <p:spPr>
          <a:xfrm>
            <a:off x="10327065" y="2913305"/>
            <a:ext cx="1190400" cy="0"/>
          </a:xfrm>
          <a:prstGeom prst="straightConnector1">
            <a:avLst/>
          </a:prstGeom>
          <a:noFill/>
          <a:ln cap="flat" cmpd="sng" w="38100">
            <a:solidFill>
              <a:srgbClr val="E06666"/>
            </a:solidFill>
            <a:prstDash val="solid"/>
            <a:round/>
            <a:headEnd len="sm" w="sm" type="none"/>
            <a:tailEnd len="sm" w="sm" type="none"/>
          </a:ln>
        </p:spPr>
      </p:cxnSp>
      <p:cxnSp>
        <p:nvCxnSpPr>
          <p:cNvPr id="160" name="Google Shape;160;g29da74aabff_0_140"/>
          <p:cNvCxnSpPr/>
          <p:nvPr/>
        </p:nvCxnSpPr>
        <p:spPr>
          <a:xfrm>
            <a:off x="7297170" y="3292914"/>
            <a:ext cx="2932500" cy="4800"/>
          </a:xfrm>
          <a:prstGeom prst="straightConnector1">
            <a:avLst/>
          </a:prstGeom>
          <a:noFill/>
          <a:ln cap="flat" cmpd="sng" w="38100">
            <a:solidFill>
              <a:srgbClr val="E06666"/>
            </a:solidFill>
            <a:prstDash val="solid"/>
            <a:round/>
            <a:headEnd len="sm" w="sm" type="none"/>
            <a:tailEnd len="sm" w="sm" type="none"/>
          </a:ln>
        </p:spPr>
      </p:cxnSp>
      <p:cxnSp>
        <p:nvCxnSpPr>
          <p:cNvPr id="161" name="Google Shape;161;g29da74aabff_0_140"/>
          <p:cNvCxnSpPr/>
          <p:nvPr/>
        </p:nvCxnSpPr>
        <p:spPr>
          <a:xfrm flipH="1" rot="10800000">
            <a:off x="8480011" y="4603017"/>
            <a:ext cx="3099000" cy="5100"/>
          </a:xfrm>
          <a:prstGeom prst="straightConnector1">
            <a:avLst/>
          </a:prstGeom>
          <a:noFill/>
          <a:ln cap="flat" cmpd="sng" w="38100">
            <a:solidFill>
              <a:srgbClr val="6AA84F"/>
            </a:solidFill>
            <a:prstDash val="solid"/>
            <a:round/>
            <a:headEnd len="sm" w="sm" type="none"/>
            <a:tailEnd len="sm" w="sm" type="none"/>
          </a:ln>
        </p:spPr>
      </p:cxnSp>
      <p:cxnSp>
        <p:nvCxnSpPr>
          <p:cNvPr id="162" name="Google Shape;162;g29da74aabff_0_140"/>
          <p:cNvCxnSpPr/>
          <p:nvPr/>
        </p:nvCxnSpPr>
        <p:spPr>
          <a:xfrm>
            <a:off x="7238377" y="5045710"/>
            <a:ext cx="4330800" cy="0"/>
          </a:xfrm>
          <a:prstGeom prst="straightConnector1">
            <a:avLst/>
          </a:prstGeom>
          <a:noFill/>
          <a:ln cap="flat" cmpd="sng" w="38100">
            <a:solidFill>
              <a:srgbClr val="A64D79"/>
            </a:solidFill>
            <a:prstDash val="solid"/>
            <a:round/>
            <a:headEnd len="sm" w="sm" type="none"/>
            <a:tailEnd len="sm" w="sm" type="none"/>
          </a:ln>
        </p:spPr>
      </p:cxnSp>
      <p:cxnSp>
        <p:nvCxnSpPr>
          <p:cNvPr id="163" name="Google Shape;163;g29da74aabff_0_140"/>
          <p:cNvCxnSpPr/>
          <p:nvPr/>
        </p:nvCxnSpPr>
        <p:spPr>
          <a:xfrm>
            <a:off x="10368105" y="4218571"/>
            <a:ext cx="1241700" cy="0"/>
          </a:xfrm>
          <a:prstGeom prst="straightConnector1">
            <a:avLst/>
          </a:prstGeom>
          <a:noFill/>
          <a:ln cap="flat" cmpd="sng" w="38100">
            <a:solidFill>
              <a:srgbClr val="E06666"/>
            </a:solidFill>
            <a:prstDash val="solid"/>
            <a:round/>
            <a:headEnd len="sm" w="sm" type="none"/>
            <a:tailEnd len="sm" w="sm" type="none"/>
          </a:ln>
        </p:spPr>
      </p:cxnSp>
      <p:cxnSp>
        <p:nvCxnSpPr>
          <p:cNvPr id="164" name="Google Shape;164;g29da74aabff_0_140"/>
          <p:cNvCxnSpPr/>
          <p:nvPr/>
        </p:nvCxnSpPr>
        <p:spPr>
          <a:xfrm>
            <a:off x="7192182" y="4602802"/>
            <a:ext cx="1205700" cy="0"/>
          </a:xfrm>
          <a:prstGeom prst="straightConnector1">
            <a:avLst/>
          </a:prstGeom>
          <a:noFill/>
          <a:ln cap="flat" cmpd="sng" w="38100">
            <a:solidFill>
              <a:srgbClr val="E06666"/>
            </a:solidFill>
            <a:prstDash val="solid"/>
            <a:round/>
            <a:headEnd len="sm" w="sm" type="none"/>
            <a:tailEnd len="sm" w="sm" type="none"/>
          </a:ln>
        </p:spPr>
      </p:cxnSp>
      <p:cxnSp>
        <p:nvCxnSpPr>
          <p:cNvPr id="165" name="Google Shape;165;g29da74aabff_0_140"/>
          <p:cNvCxnSpPr/>
          <p:nvPr/>
        </p:nvCxnSpPr>
        <p:spPr>
          <a:xfrm>
            <a:off x="7228111" y="4944325"/>
            <a:ext cx="1806000" cy="0"/>
          </a:xfrm>
          <a:prstGeom prst="straightConnector1">
            <a:avLst/>
          </a:prstGeom>
          <a:noFill/>
          <a:ln cap="flat" cmpd="sng" w="38100">
            <a:solidFill>
              <a:srgbClr val="6AA84F"/>
            </a:solidFill>
            <a:prstDash val="solid"/>
            <a:round/>
            <a:headEnd len="sm" w="sm" type="none"/>
            <a:tailEnd len="sm" w="sm" type="none"/>
          </a:ln>
        </p:spPr>
      </p:cxnSp>
      <p:graphicFrame>
        <p:nvGraphicFramePr>
          <p:cNvPr id="166" name="Google Shape;166;g29da74aabff_0_140"/>
          <p:cNvGraphicFramePr/>
          <p:nvPr/>
        </p:nvGraphicFramePr>
        <p:xfrm>
          <a:off x="228538" y="1850888"/>
          <a:ext cx="3000000" cy="3000000"/>
        </p:xfrm>
        <a:graphic>
          <a:graphicData uri="http://schemas.openxmlformats.org/drawingml/2006/table">
            <a:tbl>
              <a:tblPr>
                <a:noFill/>
                <a:tableStyleId>{DD4DC108-E6D2-429A-9B1C-A6BC57A97BF4}</a:tableStyleId>
              </a:tblPr>
              <a:tblGrid>
                <a:gridCol w="2113925"/>
                <a:gridCol w="2113925"/>
                <a:gridCol w="2113925"/>
              </a:tblGrid>
              <a:tr h="49475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rPr>
                        <a:t>개발단계</a:t>
                      </a:r>
                      <a:endParaRPr b="1" sz="1400" u="none" cap="none" strike="noStrike">
                        <a:solidFill>
                          <a:schemeClr val="lt1"/>
                        </a:solidFill>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solidFill>
                      <a:srgbClr val="FF5E5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rPr>
                        <a:t>기간</a:t>
                      </a:r>
                      <a:endParaRPr b="1" sz="1400" u="none" cap="none" strike="noStrike">
                        <a:solidFill>
                          <a:schemeClr val="lt1"/>
                        </a:solidFill>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solidFill>
                      <a:srgbClr val="FF5E5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rPr>
                        <a:t>내용</a:t>
                      </a:r>
                      <a:endParaRPr b="1" sz="1400" u="none" cap="none" strike="noStrike">
                        <a:solidFill>
                          <a:schemeClr val="lt1"/>
                        </a:solidFill>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solidFill>
                      <a:srgbClr val="FF5E5E"/>
                    </a:solidFill>
                  </a:tcPr>
                </a:tc>
              </a:tr>
              <a:tr h="6575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프로젝트 기획</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11.13 - 11.23</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기획</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r>
              <a:tr h="6575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디자인</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11.13 - 11.23</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디자인</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r>
              <a:tr h="6575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프론트앤드</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11.24 - 12.04</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퍼블리싱</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r>
              <a:tr h="6575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백앤드</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12.05 - 12.12</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백앤드개발</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r>
              <a:tr h="6575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기능 보완</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12.10 - 12.</a:t>
                      </a:r>
                      <a:r>
                        <a:rPr lang="en-US">
                          <a:solidFill>
                            <a:srgbClr val="FF5E5E"/>
                          </a:solidFill>
                          <a:latin typeface="Jua"/>
                          <a:ea typeface="Jua"/>
                          <a:cs typeface="Jua"/>
                          <a:sym typeface="Jua"/>
                        </a:rPr>
                        <a:t>20</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FF5E5E"/>
                          </a:solidFill>
                          <a:latin typeface="Jua"/>
                          <a:ea typeface="Jua"/>
                          <a:cs typeface="Jua"/>
                          <a:sym typeface="Jua"/>
                        </a:rPr>
                        <a:t>테스트 및 오류수정</a:t>
                      </a:r>
                      <a:endParaRPr sz="1400" u="none" cap="none" strike="noStrike">
                        <a:solidFill>
                          <a:srgbClr val="FF5E5E"/>
                        </a:solidFill>
                        <a:latin typeface="Jua"/>
                        <a:ea typeface="Jua"/>
                        <a:cs typeface="Jua"/>
                        <a:sym typeface="Jua"/>
                      </a:endParaRPr>
                    </a:p>
                  </a:txBody>
                  <a:tcPr marT="91425" marB="91425" marR="91425" marL="91425" anchor="ctr">
                    <a:lnL cap="flat" cmpd="sng" w="28575">
                      <a:solidFill>
                        <a:srgbClr val="FF5E5E"/>
                      </a:solidFill>
                      <a:prstDash val="solid"/>
                      <a:round/>
                      <a:headEnd len="sm" w="sm" type="none"/>
                      <a:tailEnd len="sm" w="sm" type="none"/>
                    </a:lnL>
                    <a:lnR cap="flat" cmpd="sng" w="28575">
                      <a:solidFill>
                        <a:srgbClr val="FF5E5E"/>
                      </a:solidFill>
                      <a:prstDash val="solid"/>
                      <a:round/>
                      <a:headEnd len="sm" w="sm" type="none"/>
                      <a:tailEnd len="sm" w="sm" type="none"/>
                    </a:lnR>
                    <a:lnT cap="flat" cmpd="sng" w="28575">
                      <a:solidFill>
                        <a:srgbClr val="FF5E5E"/>
                      </a:solidFill>
                      <a:prstDash val="solid"/>
                      <a:round/>
                      <a:headEnd len="sm" w="sm" type="none"/>
                      <a:tailEnd len="sm" w="sm" type="none"/>
                    </a:lnT>
                    <a:lnB cap="flat" cmpd="sng" w="28575">
                      <a:solidFill>
                        <a:srgbClr val="FF5E5E"/>
                      </a:solidFill>
                      <a:prstDash val="solid"/>
                      <a:round/>
                      <a:headEnd len="sm" w="sm" type="none"/>
                      <a:tailEnd len="sm" w="sm" type="none"/>
                    </a:lnB>
                  </a:tcPr>
                </a:tc>
              </a:tr>
            </a:tbl>
          </a:graphicData>
        </a:graphic>
      </p:graphicFrame>
      <p:sp>
        <p:nvSpPr>
          <p:cNvPr id="167" name="Google Shape;167;g29da74aabff_0_140"/>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cxnSp>
        <p:nvCxnSpPr>
          <p:cNvPr id="168" name="Google Shape;168;g29da74aabff_0_140"/>
          <p:cNvCxnSpPr/>
          <p:nvPr/>
        </p:nvCxnSpPr>
        <p:spPr>
          <a:xfrm>
            <a:off x="7266175" y="5384600"/>
            <a:ext cx="2131500" cy="0"/>
          </a:xfrm>
          <a:prstGeom prst="straightConnector1">
            <a:avLst/>
          </a:prstGeom>
          <a:noFill/>
          <a:ln cap="flat" cmpd="sng" w="38100">
            <a:solidFill>
              <a:srgbClr val="A64D79"/>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cxnSp>
        <p:nvCxnSpPr>
          <p:cNvPr id="173" name="Google Shape;173;g29da74aabff_0_206"/>
          <p:cNvCxnSpPr/>
          <p:nvPr/>
        </p:nvCxnSpPr>
        <p:spPr>
          <a:xfrm>
            <a:off x="6506275" y="483125"/>
            <a:ext cx="0" cy="6112800"/>
          </a:xfrm>
          <a:prstGeom prst="straightConnector1">
            <a:avLst/>
          </a:prstGeom>
          <a:noFill/>
          <a:ln cap="flat" cmpd="sng" w="9525">
            <a:solidFill>
              <a:srgbClr val="A5A5A5"/>
            </a:solidFill>
            <a:prstDash val="solid"/>
            <a:round/>
            <a:headEnd len="sm" w="sm" type="none"/>
            <a:tailEnd len="sm" w="sm" type="none"/>
          </a:ln>
        </p:spPr>
      </p:cxnSp>
      <p:sp>
        <p:nvSpPr>
          <p:cNvPr id="174" name="Google Shape;174;g29da74aabff_0_206"/>
          <p:cNvSpPr/>
          <p:nvPr/>
        </p:nvSpPr>
        <p:spPr>
          <a:xfrm>
            <a:off x="0" y="4461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sp>
        <p:nvSpPr>
          <p:cNvPr id="175" name="Google Shape;175;g29da74aabff_0_206"/>
          <p:cNvSpPr/>
          <p:nvPr/>
        </p:nvSpPr>
        <p:spPr>
          <a:xfrm>
            <a:off x="0" y="6694525"/>
            <a:ext cx="12192000" cy="187200"/>
          </a:xfrm>
          <a:prstGeom prst="rect">
            <a:avLst/>
          </a:prstGeom>
          <a:solidFill>
            <a:srgbClr val="FF5E5E"/>
          </a:solidFill>
          <a:ln cap="flat" cmpd="sng" w="9525">
            <a:solidFill>
              <a:srgbClr val="FF5E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Malgun Gothic"/>
                <a:ea typeface="Malgun Gothic"/>
                <a:cs typeface="Malgun Gothic"/>
                <a:sym typeface="Malgun Gothic"/>
              </a:rPr>
              <a:t> </a:t>
            </a:r>
            <a:endParaRPr b="0" i="0" sz="1800" u="none" cap="none" strike="noStrike">
              <a:solidFill>
                <a:schemeClr val="lt1"/>
              </a:solidFill>
              <a:latin typeface="Malgun Gothic"/>
              <a:ea typeface="Malgun Gothic"/>
              <a:cs typeface="Malgun Gothic"/>
              <a:sym typeface="Malgun Gothic"/>
            </a:endParaRPr>
          </a:p>
        </p:txBody>
      </p:sp>
      <p:pic>
        <p:nvPicPr>
          <p:cNvPr id="176" name="Google Shape;176;g29da74aabff_0_206"/>
          <p:cNvPicPr preferRelativeResize="0"/>
          <p:nvPr/>
        </p:nvPicPr>
        <p:blipFill rotWithShape="1">
          <a:blip r:embed="rId3">
            <a:alphaModFix/>
          </a:blip>
          <a:srcRect b="0" l="2077" r="20993" t="0"/>
          <a:stretch/>
        </p:blipFill>
        <p:spPr>
          <a:xfrm>
            <a:off x="6825200" y="753507"/>
            <a:ext cx="5046350" cy="3490818"/>
          </a:xfrm>
          <a:prstGeom prst="rect">
            <a:avLst/>
          </a:prstGeom>
          <a:noFill/>
          <a:ln>
            <a:noFill/>
          </a:ln>
        </p:spPr>
      </p:pic>
      <p:pic>
        <p:nvPicPr>
          <p:cNvPr id="177" name="Google Shape;177;g29da74aabff_0_206"/>
          <p:cNvPicPr preferRelativeResize="0"/>
          <p:nvPr/>
        </p:nvPicPr>
        <p:blipFill rotWithShape="1">
          <a:blip r:embed="rId4">
            <a:alphaModFix/>
          </a:blip>
          <a:srcRect b="27134" l="0" r="0" t="0"/>
          <a:stretch/>
        </p:blipFill>
        <p:spPr>
          <a:xfrm>
            <a:off x="0" y="4172050"/>
            <a:ext cx="6506201" cy="2500074"/>
          </a:xfrm>
          <a:prstGeom prst="rect">
            <a:avLst/>
          </a:prstGeom>
          <a:noFill/>
          <a:ln>
            <a:noFill/>
          </a:ln>
        </p:spPr>
      </p:pic>
      <p:pic>
        <p:nvPicPr>
          <p:cNvPr id="178" name="Google Shape;178;g29da74aabff_0_206"/>
          <p:cNvPicPr preferRelativeResize="0"/>
          <p:nvPr/>
        </p:nvPicPr>
        <p:blipFill>
          <a:blip r:embed="rId5">
            <a:alphaModFix/>
          </a:blip>
          <a:stretch>
            <a:fillRect/>
          </a:stretch>
        </p:blipFill>
        <p:spPr>
          <a:xfrm>
            <a:off x="75" y="687725"/>
            <a:ext cx="6506201" cy="34299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_내지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내지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2000-07-20T05:38:02Z</dcterms:created>
  <dc:creator>mano</dc:creator>
</cp:coreProperties>
</file>